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46" r:id="rId3"/>
    <p:sldId id="347" r:id="rId4"/>
    <p:sldId id="349" r:id="rId5"/>
    <p:sldId id="348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9" r:id="rId15"/>
    <p:sldId id="360" r:id="rId16"/>
  </p:sldIdLst>
  <p:sldSz cx="12192000" cy="6858000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9020"/>
    <p:restoredTop sz="94737"/>
  </p:normalViewPr>
  <p:slideViewPr>
    <p:cSldViewPr snapToGrid="0" snapToObjects="1">
      <p:cViewPr varScale="1">
        <p:scale>
          <a:sx n="73" d="100"/>
          <a:sy n="73" d="100"/>
        </p:scale>
        <p:origin x="-1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F0FF4-4900-4640-A08F-D955F0E036CF}" type="doc">
      <dgm:prSet loTypeId="urn:microsoft.com/office/officeart/2005/8/layout/chevron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C3339470-94D6-44A8-A841-8926AAB77376}">
      <dgm:prSet phldrT="[Texto]" custT="1"/>
      <dgm:spPr/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0</a:t>
          </a:r>
        </a:p>
      </dgm:t>
    </dgm:pt>
    <dgm:pt modelId="{6F7DDA0D-050B-4AD2-9B87-2E9E5B68D288}" type="parTrans" cxnId="{00957492-2D44-4CCE-A163-F865EC0CF563}">
      <dgm:prSet/>
      <dgm:spPr/>
      <dgm:t>
        <a:bodyPr/>
        <a:lstStyle/>
        <a:p>
          <a:endParaRPr lang="es-EC"/>
        </a:p>
      </dgm:t>
    </dgm:pt>
    <dgm:pt modelId="{EC736817-B39C-4847-9E3A-7BCCE154FE2C}" type="sibTrans" cxnId="{00957492-2D44-4CCE-A163-F865EC0CF563}">
      <dgm:prSet/>
      <dgm:spPr/>
      <dgm:t>
        <a:bodyPr/>
        <a:lstStyle/>
        <a:p>
          <a:endParaRPr lang="es-EC"/>
        </a:p>
      </dgm:t>
    </dgm:pt>
    <dgm:pt modelId="{EF618C0D-E16A-4C96-BE83-A80A5170090B}">
      <dgm:prSet phldrT="[Texto]"/>
      <dgm:spPr/>
      <dgm:t>
        <a:bodyPr/>
        <a:lstStyle/>
        <a:p>
          <a:r>
            <a:rPr lang="es-EC" dirty="0"/>
            <a:t>Organización interna institucional</a:t>
          </a:r>
        </a:p>
      </dgm:t>
    </dgm:pt>
    <dgm:pt modelId="{348315C5-46F2-468F-A50F-19CAC5421E64}" type="parTrans" cxnId="{83A6E689-4028-4BB0-ADB6-4B02A99B4F38}">
      <dgm:prSet/>
      <dgm:spPr/>
      <dgm:t>
        <a:bodyPr/>
        <a:lstStyle/>
        <a:p>
          <a:endParaRPr lang="es-EC"/>
        </a:p>
      </dgm:t>
    </dgm:pt>
    <dgm:pt modelId="{7A3C2707-3999-4926-8B71-D1BB9B0FCA9B}" type="sibTrans" cxnId="{83A6E689-4028-4BB0-ADB6-4B02A99B4F38}">
      <dgm:prSet/>
      <dgm:spPr/>
      <dgm:t>
        <a:bodyPr/>
        <a:lstStyle/>
        <a:p>
          <a:endParaRPr lang="es-EC"/>
        </a:p>
      </dgm:t>
    </dgm:pt>
    <dgm:pt modelId="{D5C324C9-5859-4A72-ADB9-6AFF4A2E5EB4}">
      <dgm:prSet phldrT="[Texto]" custT="1"/>
      <dgm:spPr/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1</a:t>
          </a:r>
        </a:p>
      </dgm:t>
    </dgm:pt>
    <dgm:pt modelId="{73E5DE82-E99C-4E39-B545-847900960726}" type="parTrans" cxnId="{B61B46DB-AF1E-4BDC-A14F-8C737976407F}">
      <dgm:prSet/>
      <dgm:spPr/>
      <dgm:t>
        <a:bodyPr/>
        <a:lstStyle/>
        <a:p>
          <a:endParaRPr lang="es-EC"/>
        </a:p>
      </dgm:t>
    </dgm:pt>
    <dgm:pt modelId="{5A35BB54-4DDF-479D-9366-4DF97ED736FA}" type="sibTrans" cxnId="{B61B46DB-AF1E-4BDC-A14F-8C737976407F}">
      <dgm:prSet/>
      <dgm:spPr/>
      <dgm:t>
        <a:bodyPr/>
        <a:lstStyle/>
        <a:p>
          <a:endParaRPr lang="es-EC"/>
        </a:p>
      </dgm:t>
    </dgm:pt>
    <dgm:pt modelId="{6260B341-E563-4675-8252-B0A6688749C7}">
      <dgm:prSet phldrT="[Texto]"/>
      <dgm:spPr/>
      <dgm:t>
        <a:bodyPr/>
        <a:lstStyle/>
        <a:p>
          <a:r>
            <a:rPr lang="es-EC" dirty="0"/>
            <a:t>Elaboración del informe de rendición de cuentas</a:t>
          </a:r>
        </a:p>
      </dgm:t>
    </dgm:pt>
    <dgm:pt modelId="{F782D8F0-DE70-458C-A62E-ADFB3749C1D5}" type="parTrans" cxnId="{045E8F41-25FF-4122-9BC2-DB9C4FCEDCCB}">
      <dgm:prSet/>
      <dgm:spPr/>
      <dgm:t>
        <a:bodyPr/>
        <a:lstStyle/>
        <a:p>
          <a:endParaRPr lang="es-EC"/>
        </a:p>
      </dgm:t>
    </dgm:pt>
    <dgm:pt modelId="{946D2C58-0E5D-48A5-B329-2BD882717062}" type="sibTrans" cxnId="{045E8F41-25FF-4122-9BC2-DB9C4FCEDCCB}">
      <dgm:prSet/>
      <dgm:spPr/>
      <dgm:t>
        <a:bodyPr/>
        <a:lstStyle/>
        <a:p>
          <a:endParaRPr lang="es-EC"/>
        </a:p>
      </dgm:t>
    </dgm:pt>
    <dgm:pt modelId="{E88417BF-0D1D-4010-85BD-561D5CE84B65}">
      <dgm:prSet phldrT="[Texto]" custT="1"/>
      <dgm:spPr/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2</a:t>
          </a:r>
        </a:p>
      </dgm:t>
    </dgm:pt>
    <dgm:pt modelId="{32BDB16F-028F-4B40-B329-13825E52C0BB}" type="parTrans" cxnId="{149AD6B2-A819-48B6-BFB8-81DAA892AF4D}">
      <dgm:prSet/>
      <dgm:spPr/>
      <dgm:t>
        <a:bodyPr/>
        <a:lstStyle/>
        <a:p>
          <a:endParaRPr lang="es-EC"/>
        </a:p>
      </dgm:t>
    </dgm:pt>
    <dgm:pt modelId="{F822D811-8F65-414D-A9D9-02499491370A}" type="sibTrans" cxnId="{149AD6B2-A819-48B6-BFB8-81DAA892AF4D}">
      <dgm:prSet/>
      <dgm:spPr/>
      <dgm:t>
        <a:bodyPr/>
        <a:lstStyle/>
        <a:p>
          <a:endParaRPr lang="es-EC"/>
        </a:p>
      </dgm:t>
    </dgm:pt>
    <dgm:pt modelId="{499EE530-E107-428B-B42C-DA03299EDF2B}">
      <dgm:prSet phldrT="[Texto]" custT="1"/>
      <dgm:spPr/>
      <dgm:t>
        <a:bodyPr/>
        <a:lstStyle/>
        <a:p>
          <a:r>
            <a:rPr lang="es-EC" sz="2000" dirty="0"/>
            <a:t>Deliberación pública y evaluación ciudadana del informe de rendición de cuentas</a:t>
          </a:r>
        </a:p>
      </dgm:t>
    </dgm:pt>
    <dgm:pt modelId="{C94AC392-022E-4517-B3B8-E3199625E609}" type="parTrans" cxnId="{7443530E-C260-4CCF-9327-BDFC861C388C}">
      <dgm:prSet/>
      <dgm:spPr/>
      <dgm:t>
        <a:bodyPr/>
        <a:lstStyle/>
        <a:p>
          <a:endParaRPr lang="es-EC"/>
        </a:p>
      </dgm:t>
    </dgm:pt>
    <dgm:pt modelId="{CA523F09-8EF6-4791-969E-53EEE14B9363}" type="sibTrans" cxnId="{7443530E-C260-4CCF-9327-BDFC861C388C}">
      <dgm:prSet/>
      <dgm:spPr/>
      <dgm:t>
        <a:bodyPr/>
        <a:lstStyle/>
        <a:p>
          <a:endParaRPr lang="es-EC"/>
        </a:p>
      </dgm:t>
    </dgm:pt>
    <dgm:pt modelId="{FF678DFC-D707-469B-AEE9-D1C897C6A1BA}">
      <dgm:prSet phldrT="[Texto]" custT="1"/>
      <dgm:spPr/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3</a:t>
          </a:r>
          <a:endParaRPr lang="es-EC" dirty="0"/>
        </a:p>
      </dgm:t>
    </dgm:pt>
    <dgm:pt modelId="{9CE39683-E1A7-4B58-B1F5-29184081AAF7}" type="parTrans" cxnId="{C346C742-7A24-4988-932F-786A058A6897}">
      <dgm:prSet/>
      <dgm:spPr/>
      <dgm:t>
        <a:bodyPr/>
        <a:lstStyle/>
        <a:p>
          <a:endParaRPr lang="es-EC"/>
        </a:p>
      </dgm:t>
    </dgm:pt>
    <dgm:pt modelId="{0642C168-1E0B-4E33-8F9B-A8B1A8D9E446}" type="sibTrans" cxnId="{C346C742-7A24-4988-932F-786A058A6897}">
      <dgm:prSet/>
      <dgm:spPr/>
      <dgm:t>
        <a:bodyPr/>
        <a:lstStyle/>
        <a:p>
          <a:endParaRPr lang="es-EC"/>
        </a:p>
      </dgm:t>
    </dgm:pt>
    <dgm:pt modelId="{8F7C6128-FE6F-467F-8D39-1A6DDD985A18}">
      <dgm:prSet phldrT="[Texto]" custT="1"/>
      <dgm:spPr/>
      <dgm:t>
        <a:bodyPr/>
        <a:lstStyle/>
        <a:p>
          <a:r>
            <a:rPr lang="es-EC" sz="2000" kern="1200" dirty="0"/>
            <a:t>Presentación del informe de rendición de cuentas al Consejo de Participación Ciudadana y Control Social</a:t>
          </a:r>
          <a:endParaRPr lang="es-EC" sz="2000" dirty="0"/>
        </a:p>
      </dgm:t>
    </dgm:pt>
    <dgm:pt modelId="{58609F45-6994-419B-A08D-2B57892940FA}" type="parTrans" cxnId="{C80C9965-0258-4736-B55A-69F558912A28}">
      <dgm:prSet/>
      <dgm:spPr/>
      <dgm:t>
        <a:bodyPr/>
        <a:lstStyle/>
        <a:p>
          <a:endParaRPr lang="es-EC"/>
        </a:p>
      </dgm:t>
    </dgm:pt>
    <dgm:pt modelId="{254DF3D4-0CD9-4447-8A7F-8F81C9F22F2A}" type="sibTrans" cxnId="{C80C9965-0258-4736-B55A-69F558912A28}">
      <dgm:prSet/>
      <dgm:spPr/>
      <dgm:t>
        <a:bodyPr/>
        <a:lstStyle/>
        <a:p>
          <a:endParaRPr lang="es-EC"/>
        </a:p>
      </dgm:t>
    </dgm:pt>
    <dgm:pt modelId="{8264F7EF-A937-46EE-A5C5-147E1F60C3D9}" type="pres">
      <dgm:prSet presAssocID="{F9BF0FF4-4900-4640-A08F-D955F0E036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92BD08B-CC82-4C62-90E7-21126EA00968}" type="pres">
      <dgm:prSet presAssocID="{C3339470-94D6-44A8-A841-8926AAB77376}" presName="composite" presStyleCnt="0"/>
      <dgm:spPr/>
    </dgm:pt>
    <dgm:pt modelId="{7C5CA17E-4C24-4019-BB6F-52C3CE00FB58}" type="pres">
      <dgm:prSet presAssocID="{C3339470-94D6-44A8-A841-8926AAB7737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9BD2D6C-3DEB-4F42-B054-01C28FD4215E}" type="pres">
      <dgm:prSet presAssocID="{C3339470-94D6-44A8-A841-8926AAB7737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7ED0004-A8C3-4D46-A611-351C6D852C0A}" type="pres">
      <dgm:prSet presAssocID="{EC736817-B39C-4847-9E3A-7BCCE154FE2C}" presName="sp" presStyleCnt="0"/>
      <dgm:spPr/>
    </dgm:pt>
    <dgm:pt modelId="{3C33C084-2C7B-44C7-A17B-1A05A339A70D}" type="pres">
      <dgm:prSet presAssocID="{D5C324C9-5859-4A72-ADB9-6AFF4A2E5EB4}" presName="composite" presStyleCnt="0"/>
      <dgm:spPr/>
    </dgm:pt>
    <dgm:pt modelId="{AB7A5FF7-F8D5-45F1-BA7A-687EFD015058}" type="pres">
      <dgm:prSet presAssocID="{D5C324C9-5859-4A72-ADB9-6AFF4A2E5EB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CB9B947-A49F-4F7D-9F71-0D67DBE73C55}" type="pres">
      <dgm:prSet presAssocID="{D5C324C9-5859-4A72-ADB9-6AFF4A2E5EB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A8DE52-D2C1-40E1-B482-68666B1A6420}" type="pres">
      <dgm:prSet presAssocID="{5A35BB54-4DDF-479D-9366-4DF97ED736FA}" presName="sp" presStyleCnt="0"/>
      <dgm:spPr/>
    </dgm:pt>
    <dgm:pt modelId="{372B0CEE-AAAE-4272-B46A-10C92A59A319}" type="pres">
      <dgm:prSet presAssocID="{E88417BF-0D1D-4010-85BD-561D5CE84B65}" presName="composite" presStyleCnt="0"/>
      <dgm:spPr/>
    </dgm:pt>
    <dgm:pt modelId="{CAFB1C41-EC07-4ECB-AA1B-74645533B63A}" type="pres">
      <dgm:prSet presAssocID="{E88417BF-0D1D-4010-85BD-561D5CE84B6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E7F7ABD-706C-443A-A39B-5CBB7438F830}" type="pres">
      <dgm:prSet presAssocID="{E88417BF-0D1D-4010-85BD-561D5CE84B6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2EE89A-6D3E-488E-8D7D-816CB2C5B045}" type="pres">
      <dgm:prSet presAssocID="{F822D811-8F65-414D-A9D9-02499491370A}" presName="sp" presStyleCnt="0"/>
      <dgm:spPr/>
    </dgm:pt>
    <dgm:pt modelId="{52CC7D5C-B7B8-4E97-AE67-CB5EEEAF2EC2}" type="pres">
      <dgm:prSet presAssocID="{FF678DFC-D707-469B-AEE9-D1C897C6A1BA}" presName="composite" presStyleCnt="0"/>
      <dgm:spPr/>
    </dgm:pt>
    <dgm:pt modelId="{D248A89D-3137-471F-A84B-C8F2A83BB4B5}" type="pres">
      <dgm:prSet presAssocID="{FF678DFC-D707-469B-AEE9-D1C897C6A1B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100A4E1-75F9-4731-96BB-46AB07630CCC}" type="pres">
      <dgm:prSet presAssocID="{FF678DFC-D707-469B-AEE9-D1C897C6A1B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F2EDFDB-5F1E-4544-9603-3125170AF512}" type="presOf" srcId="{499EE530-E107-428B-B42C-DA03299EDF2B}" destId="{6E7F7ABD-706C-443A-A39B-5CBB7438F830}" srcOrd="0" destOrd="0" presId="urn:microsoft.com/office/officeart/2005/8/layout/chevron2"/>
    <dgm:cxn modelId="{C80C9965-0258-4736-B55A-69F558912A28}" srcId="{FF678DFC-D707-469B-AEE9-D1C897C6A1BA}" destId="{8F7C6128-FE6F-467F-8D39-1A6DDD985A18}" srcOrd="0" destOrd="0" parTransId="{58609F45-6994-419B-A08D-2B57892940FA}" sibTransId="{254DF3D4-0CD9-4447-8A7F-8F81C9F22F2A}"/>
    <dgm:cxn modelId="{00957492-2D44-4CCE-A163-F865EC0CF563}" srcId="{F9BF0FF4-4900-4640-A08F-D955F0E036CF}" destId="{C3339470-94D6-44A8-A841-8926AAB77376}" srcOrd="0" destOrd="0" parTransId="{6F7DDA0D-050B-4AD2-9B87-2E9E5B68D288}" sibTransId="{EC736817-B39C-4847-9E3A-7BCCE154FE2C}"/>
    <dgm:cxn modelId="{7443530E-C260-4CCF-9327-BDFC861C388C}" srcId="{E88417BF-0D1D-4010-85BD-561D5CE84B65}" destId="{499EE530-E107-428B-B42C-DA03299EDF2B}" srcOrd="0" destOrd="0" parTransId="{C94AC392-022E-4517-B3B8-E3199625E609}" sibTransId="{CA523F09-8EF6-4791-969E-53EEE14B9363}"/>
    <dgm:cxn modelId="{B61B46DB-AF1E-4BDC-A14F-8C737976407F}" srcId="{F9BF0FF4-4900-4640-A08F-D955F0E036CF}" destId="{D5C324C9-5859-4A72-ADB9-6AFF4A2E5EB4}" srcOrd="1" destOrd="0" parTransId="{73E5DE82-E99C-4E39-B545-847900960726}" sibTransId="{5A35BB54-4DDF-479D-9366-4DF97ED736FA}"/>
    <dgm:cxn modelId="{045E8F41-25FF-4122-9BC2-DB9C4FCEDCCB}" srcId="{D5C324C9-5859-4A72-ADB9-6AFF4A2E5EB4}" destId="{6260B341-E563-4675-8252-B0A6688749C7}" srcOrd="0" destOrd="0" parTransId="{F782D8F0-DE70-458C-A62E-ADFB3749C1D5}" sibTransId="{946D2C58-0E5D-48A5-B329-2BD882717062}"/>
    <dgm:cxn modelId="{A95F1754-2D2D-406D-AD39-656F6D3CC94C}" type="presOf" srcId="{6260B341-E563-4675-8252-B0A6688749C7}" destId="{BCB9B947-A49F-4F7D-9F71-0D67DBE73C55}" srcOrd="0" destOrd="0" presId="urn:microsoft.com/office/officeart/2005/8/layout/chevron2"/>
    <dgm:cxn modelId="{BA836F81-6E86-42E7-AE2F-5D5AD5B29C7B}" type="presOf" srcId="{E88417BF-0D1D-4010-85BD-561D5CE84B65}" destId="{CAFB1C41-EC07-4ECB-AA1B-74645533B63A}" srcOrd="0" destOrd="0" presId="urn:microsoft.com/office/officeart/2005/8/layout/chevron2"/>
    <dgm:cxn modelId="{8325B54B-1BAD-4665-9154-52DED4EF8A80}" type="presOf" srcId="{C3339470-94D6-44A8-A841-8926AAB77376}" destId="{7C5CA17E-4C24-4019-BB6F-52C3CE00FB58}" srcOrd="0" destOrd="0" presId="urn:microsoft.com/office/officeart/2005/8/layout/chevron2"/>
    <dgm:cxn modelId="{8E560059-5B76-49F9-B43A-80317478EAC6}" type="presOf" srcId="{F9BF0FF4-4900-4640-A08F-D955F0E036CF}" destId="{8264F7EF-A937-46EE-A5C5-147E1F60C3D9}" srcOrd="0" destOrd="0" presId="urn:microsoft.com/office/officeart/2005/8/layout/chevron2"/>
    <dgm:cxn modelId="{83A6E689-4028-4BB0-ADB6-4B02A99B4F38}" srcId="{C3339470-94D6-44A8-A841-8926AAB77376}" destId="{EF618C0D-E16A-4C96-BE83-A80A5170090B}" srcOrd="0" destOrd="0" parTransId="{348315C5-46F2-468F-A50F-19CAC5421E64}" sibTransId="{7A3C2707-3999-4926-8B71-D1BB9B0FCA9B}"/>
    <dgm:cxn modelId="{90ECD7FF-36FB-40EC-B6E9-A7FEA2EDE6F5}" type="presOf" srcId="{D5C324C9-5859-4A72-ADB9-6AFF4A2E5EB4}" destId="{AB7A5FF7-F8D5-45F1-BA7A-687EFD015058}" srcOrd="0" destOrd="0" presId="urn:microsoft.com/office/officeart/2005/8/layout/chevron2"/>
    <dgm:cxn modelId="{217BAC50-73D9-428A-9245-68B640FFF560}" type="presOf" srcId="{8F7C6128-FE6F-467F-8D39-1A6DDD985A18}" destId="{C100A4E1-75F9-4731-96BB-46AB07630CCC}" srcOrd="0" destOrd="0" presId="urn:microsoft.com/office/officeart/2005/8/layout/chevron2"/>
    <dgm:cxn modelId="{DA946A78-B976-48A2-B5BB-4460F6357D00}" type="presOf" srcId="{FF678DFC-D707-469B-AEE9-D1C897C6A1BA}" destId="{D248A89D-3137-471F-A84B-C8F2A83BB4B5}" srcOrd="0" destOrd="0" presId="urn:microsoft.com/office/officeart/2005/8/layout/chevron2"/>
    <dgm:cxn modelId="{82FF7CF6-3662-41CB-8097-E4357E549998}" type="presOf" srcId="{EF618C0D-E16A-4C96-BE83-A80A5170090B}" destId="{B9BD2D6C-3DEB-4F42-B054-01C28FD4215E}" srcOrd="0" destOrd="0" presId="urn:microsoft.com/office/officeart/2005/8/layout/chevron2"/>
    <dgm:cxn modelId="{149AD6B2-A819-48B6-BFB8-81DAA892AF4D}" srcId="{F9BF0FF4-4900-4640-A08F-D955F0E036CF}" destId="{E88417BF-0D1D-4010-85BD-561D5CE84B65}" srcOrd="2" destOrd="0" parTransId="{32BDB16F-028F-4B40-B329-13825E52C0BB}" sibTransId="{F822D811-8F65-414D-A9D9-02499491370A}"/>
    <dgm:cxn modelId="{C346C742-7A24-4988-932F-786A058A6897}" srcId="{F9BF0FF4-4900-4640-A08F-D955F0E036CF}" destId="{FF678DFC-D707-469B-AEE9-D1C897C6A1BA}" srcOrd="3" destOrd="0" parTransId="{9CE39683-E1A7-4B58-B1F5-29184081AAF7}" sibTransId="{0642C168-1E0B-4E33-8F9B-A8B1A8D9E446}"/>
    <dgm:cxn modelId="{7DCC1EA6-E19C-4406-944E-4F727BDD3D50}" type="presParOf" srcId="{8264F7EF-A937-46EE-A5C5-147E1F60C3D9}" destId="{D92BD08B-CC82-4C62-90E7-21126EA00968}" srcOrd="0" destOrd="0" presId="urn:microsoft.com/office/officeart/2005/8/layout/chevron2"/>
    <dgm:cxn modelId="{31FB58BC-9803-45D9-87AF-600ED5EF1050}" type="presParOf" srcId="{D92BD08B-CC82-4C62-90E7-21126EA00968}" destId="{7C5CA17E-4C24-4019-BB6F-52C3CE00FB58}" srcOrd="0" destOrd="0" presId="urn:microsoft.com/office/officeart/2005/8/layout/chevron2"/>
    <dgm:cxn modelId="{ED5BA6F1-647F-4D64-B21D-855D2B77F9D1}" type="presParOf" srcId="{D92BD08B-CC82-4C62-90E7-21126EA00968}" destId="{B9BD2D6C-3DEB-4F42-B054-01C28FD4215E}" srcOrd="1" destOrd="0" presId="urn:microsoft.com/office/officeart/2005/8/layout/chevron2"/>
    <dgm:cxn modelId="{4395C34E-A9BB-470F-9961-E8792FA3676B}" type="presParOf" srcId="{8264F7EF-A937-46EE-A5C5-147E1F60C3D9}" destId="{57ED0004-A8C3-4D46-A611-351C6D852C0A}" srcOrd="1" destOrd="0" presId="urn:microsoft.com/office/officeart/2005/8/layout/chevron2"/>
    <dgm:cxn modelId="{A0564F30-AB2F-4FEB-86C8-D4923ADA31EF}" type="presParOf" srcId="{8264F7EF-A937-46EE-A5C5-147E1F60C3D9}" destId="{3C33C084-2C7B-44C7-A17B-1A05A339A70D}" srcOrd="2" destOrd="0" presId="urn:microsoft.com/office/officeart/2005/8/layout/chevron2"/>
    <dgm:cxn modelId="{D182B833-0DBE-4227-9401-B63C11F7CA80}" type="presParOf" srcId="{3C33C084-2C7B-44C7-A17B-1A05A339A70D}" destId="{AB7A5FF7-F8D5-45F1-BA7A-687EFD015058}" srcOrd="0" destOrd="0" presId="urn:microsoft.com/office/officeart/2005/8/layout/chevron2"/>
    <dgm:cxn modelId="{49D69AF8-BF32-42CF-9C15-1B1AF980237C}" type="presParOf" srcId="{3C33C084-2C7B-44C7-A17B-1A05A339A70D}" destId="{BCB9B947-A49F-4F7D-9F71-0D67DBE73C55}" srcOrd="1" destOrd="0" presId="urn:microsoft.com/office/officeart/2005/8/layout/chevron2"/>
    <dgm:cxn modelId="{CDC530A6-5ABD-4583-874A-D1E421D6AD34}" type="presParOf" srcId="{8264F7EF-A937-46EE-A5C5-147E1F60C3D9}" destId="{75A8DE52-D2C1-40E1-B482-68666B1A6420}" srcOrd="3" destOrd="0" presId="urn:microsoft.com/office/officeart/2005/8/layout/chevron2"/>
    <dgm:cxn modelId="{E5D9BBBD-B89C-4BFF-8839-6DCBC6B9959C}" type="presParOf" srcId="{8264F7EF-A937-46EE-A5C5-147E1F60C3D9}" destId="{372B0CEE-AAAE-4272-B46A-10C92A59A319}" srcOrd="4" destOrd="0" presId="urn:microsoft.com/office/officeart/2005/8/layout/chevron2"/>
    <dgm:cxn modelId="{290070B8-7A0B-4CBF-B43F-991DCDC2AFDA}" type="presParOf" srcId="{372B0CEE-AAAE-4272-B46A-10C92A59A319}" destId="{CAFB1C41-EC07-4ECB-AA1B-74645533B63A}" srcOrd="0" destOrd="0" presId="urn:microsoft.com/office/officeart/2005/8/layout/chevron2"/>
    <dgm:cxn modelId="{9D8BE82D-69AC-4758-BC0A-10D00F8FEB64}" type="presParOf" srcId="{372B0CEE-AAAE-4272-B46A-10C92A59A319}" destId="{6E7F7ABD-706C-443A-A39B-5CBB7438F830}" srcOrd="1" destOrd="0" presId="urn:microsoft.com/office/officeart/2005/8/layout/chevron2"/>
    <dgm:cxn modelId="{669D4123-1AD9-4D26-8731-3BF030792968}" type="presParOf" srcId="{8264F7EF-A937-46EE-A5C5-147E1F60C3D9}" destId="{982EE89A-6D3E-488E-8D7D-816CB2C5B045}" srcOrd="5" destOrd="0" presId="urn:microsoft.com/office/officeart/2005/8/layout/chevron2"/>
    <dgm:cxn modelId="{E5E69798-DF55-4906-A79B-82AB42EBD8BF}" type="presParOf" srcId="{8264F7EF-A937-46EE-A5C5-147E1F60C3D9}" destId="{52CC7D5C-B7B8-4E97-AE67-CB5EEEAF2EC2}" srcOrd="6" destOrd="0" presId="urn:microsoft.com/office/officeart/2005/8/layout/chevron2"/>
    <dgm:cxn modelId="{F96ADBE9-17D2-4902-A40B-AB6E521D3400}" type="presParOf" srcId="{52CC7D5C-B7B8-4E97-AE67-CB5EEEAF2EC2}" destId="{D248A89D-3137-471F-A84B-C8F2A83BB4B5}" srcOrd="0" destOrd="0" presId="urn:microsoft.com/office/officeart/2005/8/layout/chevron2"/>
    <dgm:cxn modelId="{C0FCABA4-D174-4D59-B700-A0A52EE7EAC5}" type="presParOf" srcId="{52CC7D5C-B7B8-4E97-AE67-CB5EEEAF2EC2}" destId="{C100A4E1-75F9-4731-96BB-46AB07630CCC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BF0FF4-4900-4640-A08F-D955F0E036CF}" type="doc">
      <dgm:prSet loTypeId="urn:microsoft.com/office/officeart/2005/8/layout/chevron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C3339470-94D6-44A8-A841-8926AAB77376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0</a:t>
          </a:r>
        </a:p>
      </dgm:t>
    </dgm:pt>
    <dgm:pt modelId="{6F7DDA0D-050B-4AD2-9B87-2E9E5B68D288}" type="parTrans" cxnId="{00957492-2D44-4CCE-A163-F865EC0CF563}">
      <dgm:prSet/>
      <dgm:spPr/>
      <dgm:t>
        <a:bodyPr/>
        <a:lstStyle/>
        <a:p>
          <a:endParaRPr lang="es-EC"/>
        </a:p>
      </dgm:t>
    </dgm:pt>
    <dgm:pt modelId="{EC736817-B39C-4847-9E3A-7BCCE154FE2C}" type="sibTrans" cxnId="{00957492-2D44-4CCE-A163-F865EC0CF563}">
      <dgm:prSet/>
      <dgm:spPr/>
      <dgm:t>
        <a:bodyPr/>
        <a:lstStyle/>
        <a:p>
          <a:endParaRPr lang="es-EC"/>
        </a:p>
      </dgm:t>
    </dgm:pt>
    <dgm:pt modelId="{EF618C0D-E16A-4C96-BE83-A80A5170090B}">
      <dgm:prSet phldrT="[Texto]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dirty="0"/>
            <a:t>Organización interna institucional</a:t>
          </a:r>
        </a:p>
      </dgm:t>
    </dgm:pt>
    <dgm:pt modelId="{348315C5-46F2-468F-A50F-19CAC5421E64}" type="parTrans" cxnId="{83A6E689-4028-4BB0-ADB6-4B02A99B4F38}">
      <dgm:prSet/>
      <dgm:spPr/>
      <dgm:t>
        <a:bodyPr/>
        <a:lstStyle/>
        <a:p>
          <a:endParaRPr lang="es-EC"/>
        </a:p>
      </dgm:t>
    </dgm:pt>
    <dgm:pt modelId="{7A3C2707-3999-4926-8B71-D1BB9B0FCA9B}" type="sibTrans" cxnId="{83A6E689-4028-4BB0-ADB6-4B02A99B4F38}">
      <dgm:prSet/>
      <dgm:spPr/>
      <dgm:t>
        <a:bodyPr/>
        <a:lstStyle/>
        <a:p>
          <a:endParaRPr lang="es-EC"/>
        </a:p>
      </dgm:t>
    </dgm:pt>
    <dgm:pt modelId="{D5C324C9-5859-4A72-ADB9-6AFF4A2E5EB4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1</a:t>
          </a:r>
        </a:p>
      </dgm:t>
    </dgm:pt>
    <dgm:pt modelId="{73E5DE82-E99C-4E39-B545-847900960726}" type="parTrans" cxnId="{B61B46DB-AF1E-4BDC-A14F-8C737976407F}">
      <dgm:prSet/>
      <dgm:spPr/>
      <dgm:t>
        <a:bodyPr/>
        <a:lstStyle/>
        <a:p>
          <a:endParaRPr lang="es-EC"/>
        </a:p>
      </dgm:t>
    </dgm:pt>
    <dgm:pt modelId="{5A35BB54-4DDF-479D-9366-4DF97ED736FA}" type="sibTrans" cxnId="{B61B46DB-AF1E-4BDC-A14F-8C737976407F}">
      <dgm:prSet/>
      <dgm:spPr/>
      <dgm:t>
        <a:bodyPr/>
        <a:lstStyle/>
        <a:p>
          <a:endParaRPr lang="es-EC"/>
        </a:p>
      </dgm:t>
    </dgm:pt>
    <dgm:pt modelId="{6260B341-E563-4675-8252-B0A6688749C7}">
      <dgm:prSet phldrT="[Texto]"/>
      <dgm:spPr/>
      <dgm:t>
        <a:bodyPr/>
        <a:lstStyle/>
        <a:p>
          <a:r>
            <a:rPr lang="es-EC" dirty="0">
              <a:solidFill>
                <a:schemeClr val="bg2">
                  <a:lumMod val="75000"/>
                </a:schemeClr>
              </a:solidFill>
            </a:rPr>
            <a:t>Elaboración del informe de rendición de cuentas</a:t>
          </a:r>
        </a:p>
      </dgm:t>
    </dgm:pt>
    <dgm:pt modelId="{F782D8F0-DE70-458C-A62E-ADFB3749C1D5}" type="parTrans" cxnId="{045E8F41-25FF-4122-9BC2-DB9C4FCEDCCB}">
      <dgm:prSet/>
      <dgm:spPr/>
      <dgm:t>
        <a:bodyPr/>
        <a:lstStyle/>
        <a:p>
          <a:endParaRPr lang="es-EC"/>
        </a:p>
      </dgm:t>
    </dgm:pt>
    <dgm:pt modelId="{946D2C58-0E5D-48A5-B329-2BD882717062}" type="sibTrans" cxnId="{045E8F41-25FF-4122-9BC2-DB9C4FCEDCCB}">
      <dgm:prSet/>
      <dgm:spPr/>
      <dgm:t>
        <a:bodyPr/>
        <a:lstStyle/>
        <a:p>
          <a:endParaRPr lang="es-EC"/>
        </a:p>
      </dgm:t>
    </dgm:pt>
    <dgm:pt modelId="{E88417BF-0D1D-4010-85BD-561D5CE84B65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2</a:t>
          </a:r>
        </a:p>
      </dgm:t>
    </dgm:pt>
    <dgm:pt modelId="{32BDB16F-028F-4B40-B329-13825E52C0BB}" type="parTrans" cxnId="{149AD6B2-A819-48B6-BFB8-81DAA892AF4D}">
      <dgm:prSet/>
      <dgm:spPr/>
      <dgm:t>
        <a:bodyPr/>
        <a:lstStyle/>
        <a:p>
          <a:endParaRPr lang="es-EC"/>
        </a:p>
      </dgm:t>
    </dgm:pt>
    <dgm:pt modelId="{F822D811-8F65-414D-A9D9-02499491370A}" type="sibTrans" cxnId="{149AD6B2-A819-48B6-BFB8-81DAA892AF4D}">
      <dgm:prSet/>
      <dgm:spPr/>
      <dgm:t>
        <a:bodyPr/>
        <a:lstStyle/>
        <a:p>
          <a:endParaRPr lang="es-EC"/>
        </a:p>
      </dgm:t>
    </dgm:pt>
    <dgm:pt modelId="{499EE530-E107-428B-B42C-DA03299EDF2B}">
      <dgm:prSet phldrT="[Texto]" custT="1"/>
      <dgm:spPr/>
      <dgm:t>
        <a:bodyPr/>
        <a:lstStyle/>
        <a:p>
          <a:r>
            <a:rPr lang="es-EC" sz="2000" dirty="0">
              <a:solidFill>
                <a:schemeClr val="bg2">
                  <a:lumMod val="75000"/>
                </a:schemeClr>
              </a:solidFill>
            </a:rPr>
            <a:t>Deliberación pública y evaluación ciudadana del informe de rendición de cuentas</a:t>
          </a:r>
        </a:p>
      </dgm:t>
    </dgm:pt>
    <dgm:pt modelId="{C94AC392-022E-4517-B3B8-E3199625E609}" type="parTrans" cxnId="{7443530E-C260-4CCF-9327-BDFC861C388C}">
      <dgm:prSet/>
      <dgm:spPr/>
      <dgm:t>
        <a:bodyPr/>
        <a:lstStyle/>
        <a:p>
          <a:endParaRPr lang="es-EC"/>
        </a:p>
      </dgm:t>
    </dgm:pt>
    <dgm:pt modelId="{CA523F09-8EF6-4791-969E-53EEE14B9363}" type="sibTrans" cxnId="{7443530E-C260-4CCF-9327-BDFC861C388C}">
      <dgm:prSet/>
      <dgm:spPr/>
      <dgm:t>
        <a:bodyPr/>
        <a:lstStyle/>
        <a:p>
          <a:endParaRPr lang="es-EC"/>
        </a:p>
      </dgm:t>
    </dgm:pt>
    <dgm:pt modelId="{FF678DFC-D707-469B-AEE9-D1C897C6A1BA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3</a:t>
          </a:r>
          <a:endParaRPr lang="es-EC" dirty="0">
            <a:solidFill>
              <a:schemeClr val="bg2">
                <a:lumMod val="75000"/>
              </a:schemeClr>
            </a:solidFill>
          </a:endParaRPr>
        </a:p>
      </dgm:t>
    </dgm:pt>
    <dgm:pt modelId="{9CE39683-E1A7-4B58-B1F5-29184081AAF7}" type="parTrans" cxnId="{C346C742-7A24-4988-932F-786A058A6897}">
      <dgm:prSet/>
      <dgm:spPr/>
      <dgm:t>
        <a:bodyPr/>
        <a:lstStyle/>
        <a:p>
          <a:endParaRPr lang="es-EC"/>
        </a:p>
      </dgm:t>
    </dgm:pt>
    <dgm:pt modelId="{0642C168-1E0B-4E33-8F9B-A8B1A8D9E446}" type="sibTrans" cxnId="{C346C742-7A24-4988-932F-786A058A6897}">
      <dgm:prSet/>
      <dgm:spPr/>
      <dgm:t>
        <a:bodyPr/>
        <a:lstStyle/>
        <a:p>
          <a:endParaRPr lang="es-EC"/>
        </a:p>
      </dgm:t>
    </dgm:pt>
    <dgm:pt modelId="{8F7C6128-FE6F-467F-8D39-1A6DDD985A18}">
      <dgm:prSet phldrT="[Texto]" custT="1"/>
      <dgm:spPr/>
      <dgm:t>
        <a:bodyPr/>
        <a:lstStyle/>
        <a:p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Presentación del informe de rendición de cuentas al Consejo de Participación Ciudadana y Control Social</a:t>
          </a:r>
          <a:endParaRPr lang="es-EC" sz="2000" dirty="0">
            <a:solidFill>
              <a:schemeClr val="bg2">
                <a:lumMod val="75000"/>
              </a:schemeClr>
            </a:solidFill>
          </a:endParaRPr>
        </a:p>
      </dgm:t>
    </dgm:pt>
    <dgm:pt modelId="{58609F45-6994-419B-A08D-2B57892940FA}" type="parTrans" cxnId="{C80C9965-0258-4736-B55A-69F558912A28}">
      <dgm:prSet/>
      <dgm:spPr/>
      <dgm:t>
        <a:bodyPr/>
        <a:lstStyle/>
        <a:p>
          <a:endParaRPr lang="es-EC"/>
        </a:p>
      </dgm:t>
    </dgm:pt>
    <dgm:pt modelId="{254DF3D4-0CD9-4447-8A7F-8F81C9F22F2A}" type="sibTrans" cxnId="{C80C9965-0258-4736-B55A-69F558912A28}">
      <dgm:prSet/>
      <dgm:spPr/>
      <dgm:t>
        <a:bodyPr/>
        <a:lstStyle/>
        <a:p>
          <a:endParaRPr lang="es-EC"/>
        </a:p>
      </dgm:t>
    </dgm:pt>
    <dgm:pt modelId="{8264F7EF-A937-46EE-A5C5-147E1F60C3D9}" type="pres">
      <dgm:prSet presAssocID="{F9BF0FF4-4900-4640-A08F-D955F0E036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92BD08B-CC82-4C62-90E7-21126EA00968}" type="pres">
      <dgm:prSet presAssocID="{C3339470-94D6-44A8-A841-8926AAB77376}" presName="composite" presStyleCnt="0"/>
      <dgm:spPr/>
    </dgm:pt>
    <dgm:pt modelId="{7C5CA17E-4C24-4019-BB6F-52C3CE00FB58}" type="pres">
      <dgm:prSet presAssocID="{C3339470-94D6-44A8-A841-8926AAB7737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9BD2D6C-3DEB-4F42-B054-01C28FD4215E}" type="pres">
      <dgm:prSet presAssocID="{C3339470-94D6-44A8-A841-8926AAB7737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7ED0004-A8C3-4D46-A611-351C6D852C0A}" type="pres">
      <dgm:prSet presAssocID="{EC736817-B39C-4847-9E3A-7BCCE154FE2C}" presName="sp" presStyleCnt="0"/>
      <dgm:spPr/>
    </dgm:pt>
    <dgm:pt modelId="{3C33C084-2C7B-44C7-A17B-1A05A339A70D}" type="pres">
      <dgm:prSet presAssocID="{D5C324C9-5859-4A72-ADB9-6AFF4A2E5EB4}" presName="composite" presStyleCnt="0"/>
      <dgm:spPr/>
    </dgm:pt>
    <dgm:pt modelId="{AB7A5FF7-F8D5-45F1-BA7A-687EFD015058}" type="pres">
      <dgm:prSet presAssocID="{D5C324C9-5859-4A72-ADB9-6AFF4A2E5EB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CB9B947-A49F-4F7D-9F71-0D67DBE73C55}" type="pres">
      <dgm:prSet presAssocID="{D5C324C9-5859-4A72-ADB9-6AFF4A2E5EB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A8DE52-D2C1-40E1-B482-68666B1A6420}" type="pres">
      <dgm:prSet presAssocID="{5A35BB54-4DDF-479D-9366-4DF97ED736FA}" presName="sp" presStyleCnt="0"/>
      <dgm:spPr/>
    </dgm:pt>
    <dgm:pt modelId="{372B0CEE-AAAE-4272-B46A-10C92A59A319}" type="pres">
      <dgm:prSet presAssocID="{E88417BF-0D1D-4010-85BD-561D5CE84B65}" presName="composite" presStyleCnt="0"/>
      <dgm:spPr/>
    </dgm:pt>
    <dgm:pt modelId="{CAFB1C41-EC07-4ECB-AA1B-74645533B63A}" type="pres">
      <dgm:prSet presAssocID="{E88417BF-0D1D-4010-85BD-561D5CE84B6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E7F7ABD-706C-443A-A39B-5CBB7438F830}" type="pres">
      <dgm:prSet presAssocID="{E88417BF-0D1D-4010-85BD-561D5CE84B6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2EE89A-6D3E-488E-8D7D-816CB2C5B045}" type="pres">
      <dgm:prSet presAssocID="{F822D811-8F65-414D-A9D9-02499491370A}" presName="sp" presStyleCnt="0"/>
      <dgm:spPr/>
    </dgm:pt>
    <dgm:pt modelId="{52CC7D5C-B7B8-4E97-AE67-CB5EEEAF2EC2}" type="pres">
      <dgm:prSet presAssocID="{FF678DFC-D707-469B-AEE9-D1C897C6A1BA}" presName="composite" presStyleCnt="0"/>
      <dgm:spPr/>
    </dgm:pt>
    <dgm:pt modelId="{D248A89D-3137-471F-A84B-C8F2A83BB4B5}" type="pres">
      <dgm:prSet presAssocID="{FF678DFC-D707-469B-AEE9-D1C897C6A1B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100A4E1-75F9-4731-96BB-46AB07630CCC}" type="pres">
      <dgm:prSet presAssocID="{FF678DFC-D707-469B-AEE9-D1C897C6A1B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F2EDFDB-5F1E-4544-9603-3125170AF512}" type="presOf" srcId="{499EE530-E107-428B-B42C-DA03299EDF2B}" destId="{6E7F7ABD-706C-443A-A39B-5CBB7438F830}" srcOrd="0" destOrd="0" presId="urn:microsoft.com/office/officeart/2005/8/layout/chevron2"/>
    <dgm:cxn modelId="{C80C9965-0258-4736-B55A-69F558912A28}" srcId="{FF678DFC-D707-469B-AEE9-D1C897C6A1BA}" destId="{8F7C6128-FE6F-467F-8D39-1A6DDD985A18}" srcOrd="0" destOrd="0" parTransId="{58609F45-6994-419B-A08D-2B57892940FA}" sibTransId="{254DF3D4-0CD9-4447-8A7F-8F81C9F22F2A}"/>
    <dgm:cxn modelId="{00957492-2D44-4CCE-A163-F865EC0CF563}" srcId="{F9BF0FF4-4900-4640-A08F-D955F0E036CF}" destId="{C3339470-94D6-44A8-A841-8926AAB77376}" srcOrd="0" destOrd="0" parTransId="{6F7DDA0D-050B-4AD2-9B87-2E9E5B68D288}" sibTransId="{EC736817-B39C-4847-9E3A-7BCCE154FE2C}"/>
    <dgm:cxn modelId="{7443530E-C260-4CCF-9327-BDFC861C388C}" srcId="{E88417BF-0D1D-4010-85BD-561D5CE84B65}" destId="{499EE530-E107-428B-B42C-DA03299EDF2B}" srcOrd="0" destOrd="0" parTransId="{C94AC392-022E-4517-B3B8-E3199625E609}" sibTransId="{CA523F09-8EF6-4791-969E-53EEE14B9363}"/>
    <dgm:cxn modelId="{B61B46DB-AF1E-4BDC-A14F-8C737976407F}" srcId="{F9BF0FF4-4900-4640-A08F-D955F0E036CF}" destId="{D5C324C9-5859-4A72-ADB9-6AFF4A2E5EB4}" srcOrd="1" destOrd="0" parTransId="{73E5DE82-E99C-4E39-B545-847900960726}" sibTransId="{5A35BB54-4DDF-479D-9366-4DF97ED736FA}"/>
    <dgm:cxn modelId="{045E8F41-25FF-4122-9BC2-DB9C4FCEDCCB}" srcId="{D5C324C9-5859-4A72-ADB9-6AFF4A2E5EB4}" destId="{6260B341-E563-4675-8252-B0A6688749C7}" srcOrd="0" destOrd="0" parTransId="{F782D8F0-DE70-458C-A62E-ADFB3749C1D5}" sibTransId="{946D2C58-0E5D-48A5-B329-2BD882717062}"/>
    <dgm:cxn modelId="{A95F1754-2D2D-406D-AD39-656F6D3CC94C}" type="presOf" srcId="{6260B341-E563-4675-8252-B0A6688749C7}" destId="{BCB9B947-A49F-4F7D-9F71-0D67DBE73C55}" srcOrd="0" destOrd="0" presId="urn:microsoft.com/office/officeart/2005/8/layout/chevron2"/>
    <dgm:cxn modelId="{BA836F81-6E86-42E7-AE2F-5D5AD5B29C7B}" type="presOf" srcId="{E88417BF-0D1D-4010-85BD-561D5CE84B65}" destId="{CAFB1C41-EC07-4ECB-AA1B-74645533B63A}" srcOrd="0" destOrd="0" presId="urn:microsoft.com/office/officeart/2005/8/layout/chevron2"/>
    <dgm:cxn modelId="{8325B54B-1BAD-4665-9154-52DED4EF8A80}" type="presOf" srcId="{C3339470-94D6-44A8-A841-8926AAB77376}" destId="{7C5CA17E-4C24-4019-BB6F-52C3CE00FB58}" srcOrd="0" destOrd="0" presId="urn:microsoft.com/office/officeart/2005/8/layout/chevron2"/>
    <dgm:cxn modelId="{8E560059-5B76-49F9-B43A-80317478EAC6}" type="presOf" srcId="{F9BF0FF4-4900-4640-A08F-D955F0E036CF}" destId="{8264F7EF-A937-46EE-A5C5-147E1F60C3D9}" srcOrd="0" destOrd="0" presId="urn:microsoft.com/office/officeart/2005/8/layout/chevron2"/>
    <dgm:cxn modelId="{83A6E689-4028-4BB0-ADB6-4B02A99B4F38}" srcId="{C3339470-94D6-44A8-A841-8926AAB77376}" destId="{EF618C0D-E16A-4C96-BE83-A80A5170090B}" srcOrd="0" destOrd="0" parTransId="{348315C5-46F2-468F-A50F-19CAC5421E64}" sibTransId="{7A3C2707-3999-4926-8B71-D1BB9B0FCA9B}"/>
    <dgm:cxn modelId="{90ECD7FF-36FB-40EC-B6E9-A7FEA2EDE6F5}" type="presOf" srcId="{D5C324C9-5859-4A72-ADB9-6AFF4A2E5EB4}" destId="{AB7A5FF7-F8D5-45F1-BA7A-687EFD015058}" srcOrd="0" destOrd="0" presId="urn:microsoft.com/office/officeart/2005/8/layout/chevron2"/>
    <dgm:cxn modelId="{217BAC50-73D9-428A-9245-68B640FFF560}" type="presOf" srcId="{8F7C6128-FE6F-467F-8D39-1A6DDD985A18}" destId="{C100A4E1-75F9-4731-96BB-46AB07630CCC}" srcOrd="0" destOrd="0" presId="urn:microsoft.com/office/officeart/2005/8/layout/chevron2"/>
    <dgm:cxn modelId="{DA946A78-B976-48A2-B5BB-4460F6357D00}" type="presOf" srcId="{FF678DFC-D707-469B-AEE9-D1C897C6A1BA}" destId="{D248A89D-3137-471F-A84B-C8F2A83BB4B5}" srcOrd="0" destOrd="0" presId="urn:microsoft.com/office/officeart/2005/8/layout/chevron2"/>
    <dgm:cxn modelId="{82FF7CF6-3662-41CB-8097-E4357E549998}" type="presOf" srcId="{EF618C0D-E16A-4C96-BE83-A80A5170090B}" destId="{B9BD2D6C-3DEB-4F42-B054-01C28FD4215E}" srcOrd="0" destOrd="0" presId="urn:microsoft.com/office/officeart/2005/8/layout/chevron2"/>
    <dgm:cxn modelId="{149AD6B2-A819-48B6-BFB8-81DAA892AF4D}" srcId="{F9BF0FF4-4900-4640-A08F-D955F0E036CF}" destId="{E88417BF-0D1D-4010-85BD-561D5CE84B65}" srcOrd="2" destOrd="0" parTransId="{32BDB16F-028F-4B40-B329-13825E52C0BB}" sibTransId="{F822D811-8F65-414D-A9D9-02499491370A}"/>
    <dgm:cxn modelId="{C346C742-7A24-4988-932F-786A058A6897}" srcId="{F9BF0FF4-4900-4640-A08F-D955F0E036CF}" destId="{FF678DFC-D707-469B-AEE9-D1C897C6A1BA}" srcOrd="3" destOrd="0" parTransId="{9CE39683-E1A7-4B58-B1F5-29184081AAF7}" sibTransId="{0642C168-1E0B-4E33-8F9B-A8B1A8D9E446}"/>
    <dgm:cxn modelId="{7DCC1EA6-E19C-4406-944E-4F727BDD3D50}" type="presParOf" srcId="{8264F7EF-A937-46EE-A5C5-147E1F60C3D9}" destId="{D92BD08B-CC82-4C62-90E7-21126EA00968}" srcOrd="0" destOrd="0" presId="urn:microsoft.com/office/officeart/2005/8/layout/chevron2"/>
    <dgm:cxn modelId="{31FB58BC-9803-45D9-87AF-600ED5EF1050}" type="presParOf" srcId="{D92BD08B-CC82-4C62-90E7-21126EA00968}" destId="{7C5CA17E-4C24-4019-BB6F-52C3CE00FB58}" srcOrd="0" destOrd="0" presId="urn:microsoft.com/office/officeart/2005/8/layout/chevron2"/>
    <dgm:cxn modelId="{ED5BA6F1-647F-4D64-B21D-855D2B77F9D1}" type="presParOf" srcId="{D92BD08B-CC82-4C62-90E7-21126EA00968}" destId="{B9BD2D6C-3DEB-4F42-B054-01C28FD4215E}" srcOrd="1" destOrd="0" presId="urn:microsoft.com/office/officeart/2005/8/layout/chevron2"/>
    <dgm:cxn modelId="{4395C34E-A9BB-470F-9961-E8792FA3676B}" type="presParOf" srcId="{8264F7EF-A937-46EE-A5C5-147E1F60C3D9}" destId="{57ED0004-A8C3-4D46-A611-351C6D852C0A}" srcOrd="1" destOrd="0" presId="urn:microsoft.com/office/officeart/2005/8/layout/chevron2"/>
    <dgm:cxn modelId="{A0564F30-AB2F-4FEB-86C8-D4923ADA31EF}" type="presParOf" srcId="{8264F7EF-A937-46EE-A5C5-147E1F60C3D9}" destId="{3C33C084-2C7B-44C7-A17B-1A05A339A70D}" srcOrd="2" destOrd="0" presId="urn:microsoft.com/office/officeart/2005/8/layout/chevron2"/>
    <dgm:cxn modelId="{D182B833-0DBE-4227-9401-B63C11F7CA80}" type="presParOf" srcId="{3C33C084-2C7B-44C7-A17B-1A05A339A70D}" destId="{AB7A5FF7-F8D5-45F1-BA7A-687EFD015058}" srcOrd="0" destOrd="0" presId="urn:microsoft.com/office/officeart/2005/8/layout/chevron2"/>
    <dgm:cxn modelId="{49D69AF8-BF32-42CF-9C15-1B1AF980237C}" type="presParOf" srcId="{3C33C084-2C7B-44C7-A17B-1A05A339A70D}" destId="{BCB9B947-A49F-4F7D-9F71-0D67DBE73C55}" srcOrd="1" destOrd="0" presId="urn:microsoft.com/office/officeart/2005/8/layout/chevron2"/>
    <dgm:cxn modelId="{CDC530A6-5ABD-4583-874A-D1E421D6AD34}" type="presParOf" srcId="{8264F7EF-A937-46EE-A5C5-147E1F60C3D9}" destId="{75A8DE52-D2C1-40E1-B482-68666B1A6420}" srcOrd="3" destOrd="0" presId="urn:microsoft.com/office/officeart/2005/8/layout/chevron2"/>
    <dgm:cxn modelId="{E5D9BBBD-B89C-4BFF-8839-6DCBC6B9959C}" type="presParOf" srcId="{8264F7EF-A937-46EE-A5C5-147E1F60C3D9}" destId="{372B0CEE-AAAE-4272-B46A-10C92A59A319}" srcOrd="4" destOrd="0" presId="urn:microsoft.com/office/officeart/2005/8/layout/chevron2"/>
    <dgm:cxn modelId="{290070B8-7A0B-4CBF-B43F-991DCDC2AFDA}" type="presParOf" srcId="{372B0CEE-AAAE-4272-B46A-10C92A59A319}" destId="{CAFB1C41-EC07-4ECB-AA1B-74645533B63A}" srcOrd="0" destOrd="0" presId="urn:microsoft.com/office/officeart/2005/8/layout/chevron2"/>
    <dgm:cxn modelId="{9D8BE82D-69AC-4758-BC0A-10D00F8FEB64}" type="presParOf" srcId="{372B0CEE-AAAE-4272-B46A-10C92A59A319}" destId="{6E7F7ABD-706C-443A-A39B-5CBB7438F830}" srcOrd="1" destOrd="0" presId="urn:microsoft.com/office/officeart/2005/8/layout/chevron2"/>
    <dgm:cxn modelId="{669D4123-1AD9-4D26-8731-3BF030792968}" type="presParOf" srcId="{8264F7EF-A937-46EE-A5C5-147E1F60C3D9}" destId="{982EE89A-6D3E-488E-8D7D-816CB2C5B045}" srcOrd="5" destOrd="0" presId="urn:microsoft.com/office/officeart/2005/8/layout/chevron2"/>
    <dgm:cxn modelId="{E5E69798-DF55-4906-A79B-82AB42EBD8BF}" type="presParOf" srcId="{8264F7EF-A937-46EE-A5C5-147E1F60C3D9}" destId="{52CC7D5C-B7B8-4E97-AE67-CB5EEEAF2EC2}" srcOrd="6" destOrd="0" presId="urn:microsoft.com/office/officeart/2005/8/layout/chevron2"/>
    <dgm:cxn modelId="{F96ADBE9-17D2-4902-A40B-AB6E521D3400}" type="presParOf" srcId="{52CC7D5C-B7B8-4E97-AE67-CB5EEEAF2EC2}" destId="{D248A89D-3137-471F-A84B-C8F2A83BB4B5}" srcOrd="0" destOrd="0" presId="urn:microsoft.com/office/officeart/2005/8/layout/chevron2"/>
    <dgm:cxn modelId="{C0FCABA4-D174-4D59-B700-A0A52EE7EAC5}" type="presParOf" srcId="{52CC7D5C-B7B8-4E97-AE67-CB5EEEAF2EC2}" destId="{C100A4E1-75F9-4731-96BB-46AB07630CCC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BF0FF4-4900-4640-A08F-D955F0E036CF}" type="doc">
      <dgm:prSet loTypeId="urn:microsoft.com/office/officeart/2005/8/layout/chevron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C3339470-94D6-44A8-A841-8926AAB77376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0</a:t>
          </a:r>
        </a:p>
      </dgm:t>
    </dgm:pt>
    <dgm:pt modelId="{6F7DDA0D-050B-4AD2-9B87-2E9E5B68D288}" type="parTrans" cxnId="{00957492-2D44-4CCE-A163-F865EC0CF563}">
      <dgm:prSet/>
      <dgm:spPr/>
      <dgm:t>
        <a:bodyPr/>
        <a:lstStyle/>
        <a:p>
          <a:endParaRPr lang="es-EC"/>
        </a:p>
      </dgm:t>
    </dgm:pt>
    <dgm:pt modelId="{EC736817-B39C-4847-9E3A-7BCCE154FE2C}" type="sibTrans" cxnId="{00957492-2D44-4CCE-A163-F865EC0CF563}">
      <dgm:prSet/>
      <dgm:spPr/>
      <dgm:t>
        <a:bodyPr/>
        <a:lstStyle/>
        <a:p>
          <a:endParaRPr lang="es-EC"/>
        </a:p>
      </dgm:t>
    </dgm:pt>
    <dgm:pt modelId="{EF618C0D-E16A-4C96-BE83-A80A5170090B}">
      <dgm:prSet phldrT="[Texto]"/>
      <dgm:spPr/>
      <dgm:t>
        <a:bodyPr/>
        <a:lstStyle/>
        <a:p>
          <a:r>
            <a:rPr lang="es-EC" dirty="0">
              <a:solidFill>
                <a:schemeClr val="bg2">
                  <a:lumMod val="75000"/>
                </a:schemeClr>
              </a:solidFill>
            </a:rPr>
            <a:t>Organización interna institucional</a:t>
          </a:r>
        </a:p>
      </dgm:t>
    </dgm:pt>
    <dgm:pt modelId="{348315C5-46F2-468F-A50F-19CAC5421E64}" type="parTrans" cxnId="{83A6E689-4028-4BB0-ADB6-4B02A99B4F38}">
      <dgm:prSet/>
      <dgm:spPr/>
      <dgm:t>
        <a:bodyPr/>
        <a:lstStyle/>
        <a:p>
          <a:endParaRPr lang="es-EC"/>
        </a:p>
      </dgm:t>
    </dgm:pt>
    <dgm:pt modelId="{7A3C2707-3999-4926-8B71-D1BB9B0FCA9B}" type="sibTrans" cxnId="{83A6E689-4028-4BB0-ADB6-4B02A99B4F38}">
      <dgm:prSet/>
      <dgm:spPr/>
      <dgm:t>
        <a:bodyPr/>
        <a:lstStyle/>
        <a:p>
          <a:endParaRPr lang="es-EC"/>
        </a:p>
      </dgm:t>
    </dgm:pt>
    <dgm:pt modelId="{D5C324C9-5859-4A72-ADB9-6AFF4A2E5EB4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1</a:t>
          </a:r>
        </a:p>
      </dgm:t>
    </dgm:pt>
    <dgm:pt modelId="{73E5DE82-E99C-4E39-B545-847900960726}" type="parTrans" cxnId="{B61B46DB-AF1E-4BDC-A14F-8C737976407F}">
      <dgm:prSet/>
      <dgm:spPr/>
      <dgm:t>
        <a:bodyPr/>
        <a:lstStyle/>
        <a:p>
          <a:endParaRPr lang="es-EC"/>
        </a:p>
      </dgm:t>
    </dgm:pt>
    <dgm:pt modelId="{5A35BB54-4DDF-479D-9366-4DF97ED736FA}" type="sibTrans" cxnId="{B61B46DB-AF1E-4BDC-A14F-8C737976407F}">
      <dgm:prSet/>
      <dgm:spPr/>
      <dgm:t>
        <a:bodyPr/>
        <a:lstStyle/>
        <a:p>
          <a:endParaRPr lang="es-EC"/>
        </a:p>
      </dgm:t>
    </dgm:pt>
    <dgm:pt modelId="{6260B341-E563-4675-8252-B0A6688749C7}">
      <dgm:prSet phldrT="[Texto]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dirty="0"/>
            <a:t>Elaboración del informe de rendición de cuentas</a:t>
          </a:r>
        </a:p>
      </dgm:t>
    </dgm:pt>
    <dgm:pt modelId="{F782D8F0-DE70-458C-A62E-ADFB3749C1D5}" type="parTrans" cxnId="{045E8F41-25FF-4122-9BC2-DB9C4FCEDCCB}">
      <dgm:prSet/>
      <dgm:spPr/>
      <dgm:t>
        <a:bodyPr/>
        <a:lstStyle/>
        <a:p>
          <a:endParaRPr lang="es-EC"/>
        </a:p>
      </dgm:t>
    </dgm:pt>
    <dgm:pt modelId="{946D2C58-0E5D-48A5-B329-2BD882717062}" type="sibTrans" cxnId="{045E8F41-25FF-4122-9BC2-DB9C4FCEDCCB}">
      <dgm:prSet/>
      <dgm:spPr/>
      <dgm:t>
        <a:bodyPr/>
        <a:lstStyle/>
        <a:p>
          <a:endParaRPr lang="es-EC"/>
        </a:p>
      </dgm:t>
    </dgm:pt>
    <dgm:pt modelId="{E88417BF-0D1D-4010-85BD-561D5CE84B65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2</a:t>
          </a:r>
        </a:p>
      </dgm:t>
    </dgm:pt>
    <dgm:pt modelId="{32BDB16F-028F-4B40-B329-13825E52C0BB}" type="parTrans" cxnId="{149AD6B2-A819-48B6-BFB8-81DAA892AF4D}">
      <dgm:prSet/>
      <dgm:spPr/>
      <dgm:t>
        <a:bodyPr/>
        <a:lstStyle/>
        <a:p>
          <a:endParaRPr lang="es-EC"/>
        </a:p>
      </dgm:t>
    </dgm:pt>
    <dgm:pt modelId="{F822D811-8F65-414D-A9D9-02499491370A}" type="sibTrans" cxnId="{149AD6B2-A819-48B6-BFB8-81DAA892AF4D}">
      <dgm:prSet/>
      <dgm:spPr/>
      <dgm:t>
        <a:bodyPr/>
        <a:lstStyle/>
        <a:p>
          <a:endParaRPr lang="es-EC"/>
        </a:p>
      </dgm:t>
    </dgm:pt>
    <dgm:pt modelId="{499EE530-E107-428B-B42C-DA03299EDF2B}">
      <dgm:prSet phldrT="[Texto]" custT="1"/>
      <dgm:spPr/>
      <dgm:t>
        <a:bodyPr/>
        <a:lstStyle/>
        <a:p>
          <a:r>
            <a:rPr lang="es-EC" sz="2000" dirty="0">
              <a:solidFill>
                <a:schemeClr val="bg2">
                  <a:lumMod val="75000"/>
                </a:schemeClr>
              </a:solidFill>
            </a:rPr>
            <a:t>Deliberación pública y evaluación ciudadana del informe de rendición de cuentas</a:t>
          </a:r>
        </a:p>
      </dgm:t>
    </dgm:pt>
    <dgm:pt modelId="{C94AC392-022E-4517-B3B8-E3199625E609}" type="parTrans" cxnId="{7443530E-C260-4CCF-9327-BDFC861C388C}">
      <dgm:prSet/>
      <dgm:spPr/>
      <dgm:t>
        <a:bodyPr/>
        <a:lstStyle/>
        <a:p>
          <a:endParaRPr lang="es-EC"/>
        </a:p>
      </dgm:t>
    </dgm:pt>
    <dgm:pt modelId="{CA523F09-8EF6-4791-969E-53EEE14B9363}" type="sibTrans" cxnId="{7443530E-C260-4CCF-9327-BDFC861C388C}">
      <dgm:prSet/>
      <dgm:spPr/>
      <dgm:t>
        <a:bodyPr/>
        <a:lstStyle/>
        <a:p>
          <a:endParaRPr lang="es-EC"/>
        </a:p>
      </dgm:t>
    </dgm:pt>
    <dgm:pt modelId="{FF678DFC-D707-469B-AEE9-D1C897C6A1BA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3</a:t>
          </a:r>
          <a:endParaRPr lang="es-EC" dirty="0">
            <a:solidFill>
              <a:schemeClr val="bg2">
                <a:lumMod val="75000"/>
              </a:schemeClr>
            </a:solidFill>
          </a:endParaRPr>
        </a:p>
      </dgm:t>
    </dgm:pt>
    <dgm:pt modelId="{9CE39683-E1A7-4B58-B1F5-29184081AAF7}" type="parTrans" cxnId="{C346C742-7A24-4988-932F-786A058A6897}">
      <dgm:prSet/>
      <dgm:spPr/>
      <dgm:t>
        <a:bodyPr/>
        <a:lstStyle/>
        <a:p>
          <a:endParaRPr lang="es-EC"/>
        </a:p>
      </dgm:t>
    </dgm:pt>
    <dgm:pt modelId="{0642C168-1E0B-4E33-8F9B-A8B1A8D9E446}" type="sibTrans" cxnId="{C346C742-7A24-4988-932F-786A058A6897}">
      <dgm:prSet/>
      <dgm:spPr/>
      <dgm:t>
        <a:bodyPr/>
        <a:lstStyle/>
        <a:p>
          <a:endParaRPr lang="es-EC"/>
        </a:p>
      </dgm:t>
    </dgm:pt>
    <dgm:pt modelId="{8F7C6128-FE6F-467F-8D39-1A6DDD985A18}">
      <dgm:prSet phldrT="[Texto]" custT="1"/>
      <dgm:spPr/>
      <dgm:t>
        <a:bodyPr/>
        <a:lstStyle/>
        <a:p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Presentación del informe de rendición de cuentas al Consejo de Participación Ciudadana y Control Social</a:t>
          </a:r>
          <a:endParaRPr lang="es-EC" sz="2000" dirty="0">
            <a:solidFill>
              <a:schemeClr val="bg2">
                <a:lumMod val="75000"/>
              </a:schemeClr>
            </a:solidFill>
          </a:endParaRPr>
        </a:p>
      </dgm:t>
    </dgm:pt>
    <dgm:pt modelId="{58609F45-6994-419B-A08D-2B57892940FA}" type="parTrans" cxnId="{C80C9965-0258-4736-B55A-69F558912A28}">
      <dgm:prSet/>
      <dgm:spPr/>
      <dgm:t>
        <a:bodyPr/>
        <a:lstStyle/>
        <a:p>
          <a:endParaRPr lang="es-EC"/>
        </a:p>
      </dgm:t>
    </dgm:pt>
    <dgm:pt modelId="{254DF3D4-0CD9-4447-8A7F-8F81C9F22F2A}" type="sibTrans" cxnId="{C80C9965-0258-4736-B55A-69F558912A28}">
      <dgm:prSet/>
      <dgm:spPr/>
      <dgm:t>
        <a:bodyPr/>
        <a:lstStyle/>
        <a:p>
          <a:endParaRPr lang="es-EC"/>
        </a:p>
      </dgm:t>
    </dgm:pt>
    <dgm:pt modelId="{8264F7EF-A937-46EE-A5C5-147E1F60C3D9}" type="pres">
      <dgm:prSet presAssocID="{F9BF0FF4-4900-4640-A08F-D955F0E036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92BD08B-CC82-4C62-90E7-21126EA00968}" type="pres">
      <dgm:prSet presAssocID="{C3339470-94D6-44A8-A841-8926AAB77376}" presName="composite" presStyleCnt="0"/>
      <dgm:spPr/>
    </dgm:pt>
    <dgm:pt modelId="{7C5CA17E-4C24-4019-BB6F-52C3CE00FB58}" type="pres">
      <dgm:prSet presAssocID="{C3339470-94D6-44A8-A841-8926AAB7737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9BD2D6C-3DEB-4F42-B054-01C28FD4215E}" type="pres">
      <dgm:prSet presAssocID="{C3339470-94D6-44A8-A841-8926AAB7737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7ED0004-A8C3-4D46-A611-351C6D852C0A}" type="pres">
      <dgm:prSet presAssocID="{EC736817-B39C-4847-9E3A-7BCCE154FE2C}" presName="sp" presStyleCnt="0"/>
      <dgm:spPr/>
    </dgm:pt>
    <dgm:pt modelId="{3C33C084-2C7B-44C7-A17B-1A05A339A70D}" type="pres">
      <dgm:prSet presAssocID="{D5C324C9-5859-4A72-ADB9-6AFF4A2E5EB4}" presName="composite" presStyleCnt="0"/>
      <dgm:spPr/>
    </dgm:pt>
    <dgm:pt modelId="{AB7A5FF7-F8D5-45F1-BA7A-687EFD015058}" type="pres">
      <dgm:prSet presAssocID="{D5C324C9-5859-4A72-ADB9-6AFF4A2E5EB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CB9B947-A49F-4F7D-9F71-0D67DBE73C55}" type="pres">
      <dgm:prSet presAssocID="{D5C324C9-5859-4A72-ADB9-6AFF4A2E5EB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A8DE52-D2C1-40E1-B482-68666B1A6420}" type="pres">
      <dgm:prSet presAssocID="{5A35BB54-4DDF-479D-9366-4DF97ED736FA}" presName="sp" presStyleCnt="0"/>
      <dgm:spPr/>
    </dgm:pt>
    <dgm:pt modelId="{372B0CEE-AAAE-4272-B46A-10C92A59A319}" type="pres">
      <dgm:prSet presAssocID="{E88417BF-0D1D-4010-85BD-561D5CE84B65}" presName="composite" presStyleCnt="0"/>
      <dgm:spPr/>
    </dgm:pt>
    <dgm:pt modelId="{CAFB1C41-EC07-4ECB-AA1B-74645533B63A}" type="pres">
      <dgm:prSet presAssocID="{E88417BF-0D1D-4010-85BD-561D5CE84B6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E7F7ABD-706C-443A-A39B-5CBB7438F830}" type="pres">
      <dgm:prSet presAssocID="{E88417BF-0D1D-4010-85BD-561D5CE84B6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2EE89A-6D3E-488E-8D7D-816CB2C5B045}" type="pres">
      <dgm:prSet presAssocID="{F822D811-8F65-414D-A9D9-02499491370A}" presName="sp" presStyleCnt="0"/>
      <dgm:spPr/>
    </dgm:pt>
    <dgm:pt modelId="{52CC7D5C-B7B8-4E97-AE67-CB5EEEAF2EC2}" type="pres">
      <dgm:prSet presAssocID="{FF678DFC-D707-469B-AEE9-D1C897C6A1BA}" presName="composite" presStyleCnt="0"/>
      <dgm:spPr/>
    </dgm:pt>
    <dgm:pt modelId="{D248A89D-3137-471F-A84B-C8F2A83BB4B5}" type="pres">
      <dgm:prSet presAssocID="{FF678DFC-D707-469B-AEE9-D1C897C6A1B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100A4E1-75F9-4731-96BB-46AB07630CCC}" type="pres">
      <dgm:prSet presAssocID="{FF678DFC-D707-469B-AEE9-D1C897C6A1B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F2EDFDB-5F1E-4544-9603-3125170AF512}" type="presOf" srcId="{499EE530-E107-428B-B42C-DA03299EDF2B}" destId="{6E7F7ABD-706C-443A-A39B-5CBB7438F830}" srcOrd="0" destOrd="0" presId="urn:microsoft.com/office/officeart/2005/8/layout/chevron2"/>
    <dgm:cxn modelId="{C80C9965-0258-4736-B55A-69F558912A28}" srcId="{FF678DFC-D707-469B-AEE9-D1C897C6A1BA}" destId="{8F7C6128-FE6F-467F-8D39-1A6DDD985A18}" srcOrd="0" destOrd="0" parTransId="{58609F45-6994-419B-A08D-2B57892940FA}" sibTransId="{254DF3D4-0CD9-4447-8A7F-8F81C9F22F2A}"/>
    <dgm:cxn modelId="{00957492-2D44-4CCE-A163-F865EC0CF563}" srcId="{F9BF0FF4-4900-4640-A08F-D955F0E036CF}" destId="{C3339470-94D6-44A8-A841-8926AAB77376}" srcOrd="0" destOrd="0" parTransId="{6F7DDA0D-050B-4AD2-9B87-2E9E5B68D288}" sibTransId="{EC736817-B39C-4847-9E3A-7BCCE154FE2C}"/>
    <dgm:cxn modelId="{7443530E-C260-4CCF-9327-BDFC861C388C}" srcId="{E88417BF-0D1D-4010-85BD-561D5CE84B65}" destId="{499EE530-E107-428B-B42C-DA03299EDF2B}" srcOrd="0" destOrd="0" parTransId="{C94AC392-022E-4517-B3B8-E3199625E609}" sibTransId="{CA523F09-8EF6-4791-969E-53EEE14B9363}"/>
    <dgm:cxn modelId="{B61B46DB-AF1E-4BDC-A14F-8C737976407F}" srcId="{F9BF0FF4-4900-4640-A08F-D955F0E036CF}" destId="{D5C324C9-5859-4A72-ADB9-6AFF4A2E5EB4}" srcOrd="1" destOrd="0" parTransId="{73E5DE82-E99C-4E39-B545-847900960726}" sibTransId="{5A35BB54-4DDF-479D-9366-4DF97ED736FA}"/>
    <dgm:cxn modelId="{045E8F41-25FF-4122-9BC2-DB9C4FCEDCCB}" srcId="{D5C324C9-5859-4A72-ADB9-6AFF4A2E5EB4}" destId="{6260B341-E563-4675-8252-B0A6688749C7}" srcOrd="0" destOrd="0" parTransId="{F782D8F0-DE70-458C-A62E-ADFB3749C1D5}" sibTransId="{946D2C58-0E5D-48A5-B329-2BD882717062}"/>
    <dgm:cxn modelId="{A95F1754-2D2D-406D-AD39-656F6D3CC94C}" type="presOf" srcId="{6260B341-E563-4675-8252-B0A6688749C7}" destId="{BCB9B947-A49F-4F7D-9F71-0D67DBE73C55}" srcOrd="0" destOrd="0" presId="urn:microsoft.com/office/officeart/2005/8/layout/chevron2"/>
    <dgm:cxn modelId="{BA836F81-6E86-42E7-AE2F-5D5AD5B29C7B}" type="presOf" srcId="{E88417BF-0D1D-4010-85BD-561D5CE84B65}" destId="{CAFB1C41-EC07-4ECB-AA1B-74645533B63A}" srcOrd="0" destOrd="0" presId="urn:microsoft.com/office/officeart/2005/8/layout/chevron2"/>
    <dgm:cxn modelId="{8325B54B-1BAD-4665-9154-52DED4EF8A80}" type="presOf" srcId="{C3339470-94D6-44A8-A841-8926AAB77376}" destId="{7C5CA17E-4C24-4019-BB6F-52C3CE00FB58}" srcOrd="0" destOrd="0" presId="urn:microsoft.com/office/officeart/2005/8/layout/chevron2"/>
    <dgm:cxn modelId="{8E560059-5B76-49F9-B43A-80317478EAC6}" type="presOf" srcId="{F9BF0FF4-4900-4640-A08F-D955F0E036CF}" destId="{8264F7EF-A937-46EE-A5C5-147E1F60C3D9}" srcOrd="0" destOrd="0" presId="urn:microsoft.com/office/officeart/2005/8/layout/chevron2"/>
    <dgm:cxn modelId="{83A6E689-4028-4BB0-ADB6-4B02A99B4F38}" srcId="{C3339470-94D6-44A8-A841-8926AAB77376}" destId="{EF618C0D-E16A-4C96-BE83-A80A5170090B}" srcOrd="0" destOrd="0" parTransId="{348315C5-46F2-468F-A50F-19CAC5421E64}" sibTransId="{7A3C2707-3999-4926-8B71-D1BB9B0FCA9B}"/>
    <dgm:cxn modelId="{90ECD7FF-36FB-40EC-B6E9-A7FEA2EDE6F5}" type="presOf" srcId="{D5C324C9-5859-4A72-ADB9-6AFF4A2E5EB4}" destId="{AB7A5FF7-F8D5-45F1-BA7A-687EFD015058}" srcOrd="0" destOrd="0" presId="urn:microsoft.com/office/officeart/2005/8/layout/chevron2"/>
    <dgm:cxn modelId="{217BAC50-73D9-428A-9245-68B640FFF560}" type="presOf" srcId="{8F7C6128-FE6F-467F-8D39-1A6DDD985A18}" destId="{C100A4E1-75F9-4731-96BB-46AB07630CCC}" srcOrd="0" destOrd="0" presId="urn:microsoft.com/office/officeart/2005/8/layout/chevron2"/>
    <dgm:cxn modelId="{DA946A78-B976-48A2-B5BB-4460F6357D00}" type="presOf" srcId="{FF678DFC-D707-469B-AEE9-D1C897C6A1BA}" destId="{D248A89D-3137-471F-A84B-C8F2A83BB4B5}" srcOrd="0" destOrd="0" presId="urn:microsoft.com/office/officeart/2005/8/layout/chevron2"/>
    <dgm:cxn modelId="{82FF7CF6-3662-41CB-8097-E4357E549998}" type="presOf" srcId="{EF618C0D-E16A-4C96-BE83-A80A5170090B}" destId="{B9BD2D6C-3DEB-4F42-B054-01C28FD4215E}" srcOrd="0" destOrd="0" presId="urn:microsoft.com/office/officeart/2005/8/layout/chevron2"/>
    <dgm:cxn modelId="{149AD6B2-A819-48B6-BFB8-81DAA892AF4D}" srcId="{F9BF0FF4-4900-4640-A08F-D955F0E036CF}" destId="{E88417BF-0D1D-4010-85BD-561D5CE84B65}" srcOrd="2" destOrd="0" parTransId="{32BDB16F-028F-4B40-B329-13825E52C0BB}" sibTransId="{F822D811-8F65-414D-A9D9-02499491370A}"/>
    <dgm:cxn modelId="{C346C742-7A24-4988-932F-786A058A6897}" srcId="{F9BF0FF4-4900-4640-A08F-D955F0E036CF}" destId="{FF678DFC-D707-469B-AEE9-D1C897C6A1BA}" srcOrd="3" destOrd="0" parTransId="{9CE39683-E1A7-4B58-B1F5-29184081AAF7}" sibTransId="{0642C168-1E0B-4E33-8F9B-A8B1A8D9E446}"/>
    <dgm:cxn modelId="{7DCC1EA6-E19C-4406-944E-4F727BDD3D50}" type="presParOf" srcId="{8264F7EF-A937-46EE-A5C5-147E1F60C3D9}" destId="{D92BD08B-CC82-4C62-90E7-21126EA00968}" srcOrd="0" destOrd="0" presId="urn:microsoft.com/office/officeart/2005/8/layout/chevron2"/>
    <dgm:cxn modelId="{31FB58BC-9803-45D9-87AF-600ED5EF1050}" type="presParOf" srcId="{D92BD08B-CC82-4C62-90E7-21126EA00968}" destId="{7C5CA17E-4C24-4019-BB6F-52C3CE00FB58}" srcOrd="0" destOrd="0" presId="urn:microsoft.com/office/officeart/2005/8/layout/chevron2"/>
    <dgm:cxn modelId="{ED5BA6F1-647F-4D64-B21D-855D2B77F9D1}" type="presParOf" srcId="{D92BD08B-CC82-4C62-90E7-21126EA00968}" destId="{B9BD2D6C-3DEB-4F42-B054-01C28FD4215E}" srcOrd="1" destOrd="0" presId="urn:microsoft.com/office/officeart/2005/8/layout/chevron2"/>
    <dgm:cxn modelId="{4395C34E-A9BB-470F-9961-E8792FA3676B}" type="presParOf" srcId="{8264F7EF-A937-46EE-A5C5-147E1F60C3D9}" destId="{57ED0004-A8C3-4D46-A611-351C6D852C0A}" srcOrd="1" destOrd="0" presId="urn:microsoft.com/office/officeart/2005/8/layout/chevron2"/>
    <dgm:cxn modelId="{A0564F30-AB2F-4FEB-86C8-D4923ADA31EF}" type="presParOf" srcId="{8264F7EF-A937-46EE-A5C5-147E1F60C3D9}" destId="{3C33C084-2C7B-44C7-A17B-1A05A339A70D}" srcOrd="2" destOrd="0" presId="urn:microsoft.com/office/officeart/2005/8/layout/chevron2"/>
    <dgm:cxn modelId="{D182B833-0DBE-4227-9401-B63C11F7CA80}" type="presParOf" srcId="{3C33C084-2C7B-44C7-A17B-1A05A339A70D}" destId="{AB7A5FF7-F8D5-45F1-BA7A-687EFD015058}" srcOrd="0" destOrd="0" presId="urn:microsoft.com/office/officeart/2005/8/layout/chevron2"/>
    <dgm:cxn modelId="{49D69AF8-BF32-42CF-9C15-1B1AF980237C}" type="presParOf" srcId="{3C33C084-2C7B-44C7-A17B-1A05A339A70D}" destId="{BCB9B947-A49F-4F7D-9F71-0D67DBE73C55}" srcOrd="1" destOrd="0" presId="urn:microsoft.com/office/officeart/2005/8/layout/chevron2"/>
    <dgm:cxn modelId="{CDC530A6-5ABD-4583-874A-D1E421D6AD34}" type="presParOf" srcId="{8264F7EF-A937-46EE-A5C5-147E1F60C3D9}" destId="{75A8DE52-D2C1-40E1-B482-68666B1A6420}" srcOrd="3" destOrd="0" presId="urn:microsoft.com/office/officeart/2005/8/layout/chevron2"/>
    <dgm:cxn modelId="{E5D9BBBD-B89C-4BFF-8839-6DCBC6B9959C}" type="presParOf" srcId="{8264F7EF-A937-46EE-A5C5-147E1F60C3D9}" destId="{372B0CEE-AAAE-4272-B46A-10C92A59A319}" srcOrd="4" destOrd="0" presId="urn:microsoft.com/office/officeart/2005/8/layout/chevron2"/>
    <dgm:cxn modelId="{290070B8-7A0B-4CBF-B43F-991DCDC2AFDA}" type="presParOf" srcId="{372B0CEE-AAAE-4272-B46A-10C92A59A319}" destId="{CAFB1C41-EC07-4ECB-AA1B-74645533B63A}" srcOrd="0" destOrd="0" presId="urn:microsoft.com/office/officeart/2005/8/layout/chevron2"/>
    <dgm:cxn modelId="{9D8BE82D-69AC-4758-BC0A-10D00F8FEB64}" type="presParOf" srcId="{372B0CEE-AAAE-4272-B46A-10C92A59A319}" destId="{6E7F7ABD-706C-443A-A39B-5CBB7438F830}" srcOrd="1" destOrd="0" presId="urn:microsoft.com/office/officeart/2005/8/layout/chevron2"/>
    <dgm:cxn modelId="{669D4123-1AD9-4D26-8731-3BF030792968}" type="presParOf" srcId="{8264F7EF-A937-46EE-A5C5-147E1F60C3D9}" destId="{982EE89A-6D3E-488E-8D7D-816CB2C5B045}" srcOrd="5" destOrd="0" presId="urn:microsoft.com/office/officeart/2005/8/layout/chevron2"/>
    <dgm:cxn modelId="{E5E69798-DF55-4906-A79B-82AB42EBD8BF}" type="presParOf" srcId="{8264F7EF-A937-46EE-A5C5-147E1F60C3D9}" destId="{52CC7D5C-B7B8-4E97-AE67-CB5EEEAF2EC2}" srcOrd="6" destOrd="0" presId="urn:microsoft.com/office/officeart/2005/8/layout/chevron2"/>
    <dgm:cxn modelId="{F96ADBE9-17D2-4902-A40B-AB6E521D3400}" type="presParOf" srcId="{52CC7D5C-B7B8-4E97-AE67-CB5EEEAF2EC2}" destId="{D248A89D-3137-471F-A84B-C8F2A83BB4B5}" srcOrd="0" destOrd="0" presId="urn:microsoft.com/office/officeart/2005/8/layout/chevron2"/>
    <dgm:cxn modelId="{C0FCABA4-D174-4D59-B700-A0A52EE7EAC5}" type="presParOf" srcId="{52CC7D5C-B7B8-4E97-AE67-CB5EEEAF2EC2}" destId="{C100A4E1-75F9-4731-96BB-46AB07630CCC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BF0FF4-4900-4640-A08F-D955F0E036CF}" type="doc">
      <dgm:prSet loTypeId="urn:microsoft.com/office/officeart/2005/8/layout/chevron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C3339470-94D6-44A8-A841-8926AAB77376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0</a:t>
          </a:r>
        </a:p>
      </dgm:t>
    </dgm:pt>
    <dgm:pt modelId="{6F7DDA0D-050B-4AD2-9B87-2E9E5B68D288}" type="parTrans" cxnId="{00957492-2D44-4CCE-A163-F865EC0CF563}">
      <dgm:prSet/>
      <dgm:spPr/>
      <dgm:t>
        <a:bodyPr/>
        <a:lstStyle/>
        <a:p>
          <a:endParaRPr lang="es-EC"/>
        </a:p>
      </dgm:t>
    </dgm:pt>
    <dgm:pt modelId="{EC736817-B39C-4847-9E3A-7BCCE154FE2C}" type="sibTrans" cxnId="{00957492-2D44-4CCE-A163-F865EC0CF563}">
      <dgm:prSet/>
      <dgm:spPr/>
      <dgm:t>
        <a:bodyPr/>
        <a:lstStyle/>
        <a:p>
          <a:endParaRPr lang="es-EC"/>
        </a:p>
      </dgm:t>
    </dgm:pt>
    <dgm:pt modelId="{EF618C0D-E16A-4C96-BE83-A80A5170090B}">
      <dgm:prSet phldrT="[Texto]"/>
      <dgm:spPr/>
      <dgm:t>
        <a:bodyPr/>
        <a:lstStyle/>
        <a:p>
          <a:r>
            <a:rPr lang="es-EC" dirty="0">
              <a:solidFill>
                <a:schemeClr val="bg2">
                  <a:lumMod val="75000"/>
                </a:schemeClr>
              </a:solidFill>
            </a:rPr>
            <a:t>Organización interna institucional</a:t>
          </a:r>
        </a:p>
      </dgm:t>
    </dgm:pt>
    <dgm:pt modelId="{348315C5-46F2-468F-A50F-19CAC5421E64}" type="parTrans" cxnId="{83A6E689-4028-4BB0-ADB6-4B02A99B4F38}">
      <dgm:prSet/>
      <dgm:spPr/>
      <dgm:t>
        <a:bodyPr/>
        <a:lstStyle/>
        <a:p>
          <a:endParaRPr lang="es-EC"/>
        </a:p>
      </dgm:t>
    </dgm:pt>
    <dgm:pt modelId="{7A3C2707-3999-4926-8B71-D1BB9B0FCA9B}" type="sibTrans" cxnId="{83A6E689-4028-4BB0-ADB6-4B02A99B4F38}">
      <dgm:prSet/>
      <dgm:spPr/>
      <dgm:t>
        <a:bodyPr/>
        <a:lstStyle/>
        <a:p>
          <a:endParaRPr lang="es-EC"/>
        </a:p>
      </dgm:t>
    </dgm:pt>
    <dgm:pt modelId="{D5C324C9-5859-4A72-ADB9-6AFF4A2E5EB4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1</a:t>
          </a:r>
        </a:p>
      </dgm:t>
    </dgm:pt>
    <dgm:pt modelId="{73E5DE82-E99C-4E39-B545-847900960726}" type="parTrans" cxnId="{B61B46DB-AF1E-4BDC-A14F-8C737976407F}">
      <dgm:prSet/>
      <dgm:spPr/>
      <dgm:t>
        <a:bodyPr/>
        <a:lstStyle/>
        <a:p>
          <a:endParaRPr lang="es-EC"/>
        </a:p>
      </dgm:t>
    </dgm:pt>
    <dgm:pt modelId="{5A35BB54-4DDF-479D-9366-4DF97ED736FA}" type="sibTrans" cxnId="{B61B46DB-AF1E-4BDC-A14F-8C737976407F}">
      <dgm:prSet/>
      <dgm:spPr/>
      <dgm:t>
        <a:bodyPr/>
        <a:lstStyle/>
        <a:p>
          <a:endParaRPr lang="es-EC"/>
        </a:p>
      </dgm:t>
    </dgm:pt>
    <dgm:pt modelId="{6260B341-E563-4675-8252-B0A6688749C7}">
      <dgm:prSet phldrT="[Texto]"/>
      <dgm:spPr/>
      <dgm:t>
        <a:bodyPr/>
        <a:lstStyle/>
        <a:p>
          <a:r>
            <a:rPr lang="es-EC" dirty="0">
              <a:solidFill>
                <a:schemeClr val="bg2">
                  <a:lumMod val="75000"/>
                </a:schemeClr>
              </a:solidFill>
            </a:rPr>
            <a:t>Elaboración del informe de rendición de cuentas</a:t>
          </a:r>
        </a:p>
      </dgm:t>
    </dgm:pt>
    <dgm:pt modelId="{F782D8F0-DE70-458C-A62E-ADFB3749C1D5}" type="parTrans" cxnId="{045E8F41-25FF-4122-9BC2-DB9C4FCEDCCB}">
      <dgm:prSet/>
      <dgm:spPr/>
      <dgm:t>
        <a:bodyPr/>
        <a:lstStyle/>
        <a:p>
          <a:endParaRPr lang="es-EC"/>
        </a:p>
      </dgm:t>
    </dgm:pt>
    <dgm:pt modelId="{946D2C58-0E5D-48A5-B329-2BD882717062}" type="sibTrans" cxnId="{045E8F41-25FF-4122-9BC2-DB9C4FCEDCCB}">
      <dgm:prSet/>
      <dgm:spPr/>
      <dgm:t>
        <a:bodyPr/>
        <a:lstStyle/>
        <a:p>
          <a:endParaRPr lang="es-EC"/>
        </a:p>
      </dgm:t>
    </dgm:pt>
    <dgm:pt modelId="{E88417BF-0D1D-4010-85BD-561D5CE84B65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2</a:t>
          </a:r>
        </a:p>
      </dgm:t>
    </dgm:pt>
    <dgm:pt modelId="{32BDB16F-028F-4B40-B329-13825E52C0BB}" type="parTrans" cxnId="{149AD6B2-A819-48B6-BFB8-81DAA892AF4D}">
      <dgm:prSet/>
      <dgm:spPr/>
      <dgm:t>
        <a:bodyPr/>
        <a:lstStyle/>
        <a:p>
          <a:endParaRPr lang="es-EC"/>
        </a:p>
      </dgm:t>
    </dgm:pt>
    <dgm:pt modelId="{F822D811-8F65-414D-A9D9-02499491370A}" type="sibTrans" cxnId="{149AD6B2-A819-48B6-BFB8-81DAA892AF4D}">
      <dgm:prSet/>
      <dgm:spPr/>
      <dgm:t>
        <a:bodyPr/>
        <a:lstStyle/>
        <a:p>
          <a:endParaRPr lang="es-EC"/>
        </a:p>
      </dgm:t>
    </dgm:pt>
    <dgm:pt modelId="{499EE530-E107-428B-B42C-DA03299EDF2B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sz="2000" dirty="0"/>
            <a:t>Deliberación pública y evaluación ciudadana del informe de rendición de cuentas</a:t>
          </a:r>
        </a:p>
      </dgm:t>
    </dgm:pt>
    <dgm:pt modelId="{C94AC392-022E-4517-B3B8-E3199625E609}" type="parTrans" cxnId="{7443530E-C260-4CCF-9327-BDFC861C388C}">
      <dgm:prSet/>
      <dgm:spPr/>
      <dgm:t>
        <a:bodyPr/>
        <a:lstStyle/>
        <a:p>
          <a:endParaRPr lang="es-EC"/>
        </a:p>
      </dgm:t>
    </dgm:pt>
    <dgm:pt modelId="{CA523F09-8EF6-4791-969E-53EEE14B9363}" type="sibTrans" cxnId="{7443530E-C260-4CCF-9327-BDFC861C388C}">
      <dgm:prSet/>
      <dgm:spPr/>
      <dgm:t>
        <a:bodyPr/>
        <a:lstStyle/>
        <a:p>
          <a:endParaRPr lang="es-EC"/>
        </a:p>
      </dgm:t>
    </dgm:pt>
    <dgm:pt modelId="{FF678DFC-D707-469B-AEE9-D1C897C6A1BA}">
      <dgm:prSet phldrT="[Texto]" custT="1"/>
      <dgm:spPr/>
      <dgm:t>
        <a:bodyPr/>
        <a:lstStyle/>
        <a:p>
          <a:r>
            <a:rPr lang="es-EC" sz="1600" b="1" dirty="0">
              <a:solidFill>
                <a:schemeClr val="bg2">
                  <a:lumMod val="75000"/>
                </a:schemeClr>
              </a:solidFill>
            </a:rPr>
            <a:t>FASE 3</a:t>
          </a:r>
          <a:endParaRPr lang="es-EC" dirty="0">
            <a:solidFill>
              <a:schemeClr val="bg2">
                <a:lumMod val="75000"/>
              </a:schemeClr>
            </a:solidFill>
          </a:endParaRPr>
        </a:p>
      </dgm:t>
    </dgm:pt>
    <dgm:pt modelId="{9CE39683-E1A7-4B58-B1F5-29184081AAF7}" type="parTrans" cxnId="{C346C742-7A24-4988-932F-786A058A6897}">
      <dgm:prSet/>
      <dgm:spPr/>
      <dgm:t>
        <a:bodyPr/>
        <a:lstStyle/>
        <a:p>
          <a:endParaRPr lang="es-EC"/>
        </a:p>
      </dgm:t>
    </dgm:pt>
    <dgm:pt modelId="{0642C168-1E0B-4E33-8F9B-A8B1A8D9E446}" type="sibTrans" cxnId="{C346C742-7A24-4988-932F-786A058A6897}">
      <dgm:prSet/>
      <dgm:spPr/>
      <dgm:t>
        <a:bodyPr/>
        <a:lstStyle/>
        <a:p>
          <a:endParaRPr lang="es-EC"/>
        </a:p>
      </dgm:t>
    </dgm:pt>
    <dgm:pt modelId="{8F7C6128-FE6F-467F-8D39-1A6DDD985A18}">
      <dgm:prSet phldrT="[Texto]" custT="1"/>
      <dgm:spPr/>
      <dgm:t>
        <a:bodyPr/>
        <a:lstStyle/>
        <a:p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Presentación del informe de rendición de cuentas al Consejo de Participación Ciudadana y Control Social</a:t>
          </a:r>
          <a:endParaRPr lang="es-EC" sz="2000" dirty="0">
            <a:solidFill>
              <a:schemeClr val="bg2">
                <a:lumMod val="75000"/>
              </a:schemeClr>
            </a:solidFill>
          </a:endParaRPr>
        </a:p>
      </dgm:t>
    </dgm:pt>
    <dgm:pt modelId="{58609F45-6994-419B-A08D-2B57892940FA}" type="parTrans" cxnId="{C80C9965-0258-4736-B55A-69F558912A28}">
      <dgm:prSet/>
      <dgm:spPr/>
      <dgm:t>
        <a:bodyPr/>
        <a:lstStyle/>
        <a:p>
          <a:endParaRPr lang="es-EC"/>
        </a:p>
      </dgm:t>
    </dgm:pt>
    <dgm:pt modelId="{254DF3D4-0CD9-4447-8A7F-8F81C9F22F2A}" type="sibTrans" cxnId="{C80C9965-0258-4736-B55A-69F558912A28}">
      <dgm:prSet/>
      <dgm:spPr/>
      <dgm:t>
        <a:bodyPr/>
        <a:lstStyle/>
        <a:p>
          <a:endParaRPr lang="es-EC"/>
        </a:p>
      </dgm:t>
    </dgm:pt>
    <dgm:pt modelId="{8264F7EF-A937-46EE-A5C5-147E1F60C3D9}" type="pres">
      <dgm:prSet presAssocID="{F9BF0FF4-4900-4640-A08F-D955F0E036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92BD08B-CC82-4C62-90E7-21126EA00968}" type="pres">
      <dgm:prSet presAssocID="{C3339470-94D6-44A8-A841-8926AAB77376}" presName="composite" presStyleCnt="0"/>
      <dgm:spPr/>
    </dgm:pt>
    <dgm:pt modelId="{7C5CA17E-4C24-4019-BB6F-52C3CE00FB58}" type="pres">
      <dgm:prSet presAssocID="{C3339470-94D6-44A8-A841-8926AAB7737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9BD2D6C-3DEB-4F42-B054-01C28FD4215E}" type="pres">
      <dgm:prSet presAssocID="{C3339470-94D6-44A8-A841-8926AAB7737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7ED0004-A8C3-4D46-A611-351C6D852C0A}" type="pres">
      <dgm:prSet presAssocID="{EC736817-B39C-4847-9E3A-7BCCE154FE2C}" presName="sp" presStyleCnt="0"/>
      <dgm:spPr/>
    </dgm:pt>
    <dgm:pt modelId="{3C33C084-2C7B-44C7-A17B-1A05A339A70D}" type="pres">
      <dgm:prSet presAssocID="{D5C324C9-5859-4A72-ADB9-6AFF4A2E5EB4}" presName="composite" presStyleCnt="0"/>
      <dgm:spPr/>
    </dgm:pt>
    <dgm:pt modelId="{AB7A5FF7-F8D5-45F1-BA7A-687EFD015058}" type="pres">
      <dgm:prSet presAssocID="{D5C324C9-5859-4A72-ADB9-6AFF4A2E5EB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CB9B947-A49F-4F7D-9F71-0D67DBE73C55}" type="pres">
      <dgm:prSet presAssocID="{D5C324C9-5859-4A72-ADB9-6AFF4A2E5EB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A8DE52-D2C1-40E1-B482-68666B1A6420}" type="pres">
      <dgm:prSet presAssocID="{5A35BB54-4DDF-479D-9366-4DF97ED736FA}" presName="sp" presStyleCnt="0"/>
      <dgm:spPr/>
    </dgm:pt>
    <dgm:pt modelId="{372B0CEE-AAAE-4272-B46A-10C92A59A319}" type="pres">
      <dgm:prSet presAssocID="{E88417BF-0D1D-4010-85BD-561D5CE84B65}" presName="composite" presStyleCnt="0"/>
      <dgm:spPr/>
    </dgm:pt>
    <dgm:pt modelId="{CAFB1C41-EC07-4ECB-AA1B-74645533B63A}" type="pres">
      <dgm:prSet presAssocID="{E88417BF-0D1D-4010-85BD-561D5CE84B6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E7F7ABD-706C-443A-A39B-5CBB7438F830}" type="pres">
      <dgm:prSet presAssocID="{E88417BF-0D1D-4010-85BD-561D5CE84B6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2EE89A-6D3E-488E-8D7D-816CB2C5B045}" type="pres">
      <dgm:prSet presAssocID="{F822D811-8F65-414D-A9D9-02499491370A}" presName="sp" presStyleCnt="0"/>
      <dgm:spPr/>
    </dgm:pt>
    <dgm:pt modelId="{52CC7D5C-B7B8-4E97-AE67-CB5EEEAF2EC2}" type="pres">
      <dgm:prSet presAssocID="{FF678DFC-D707-469B-AEE9-D1C897C6A1BA}" presName="composite" presStyleCnt="0"/>
      <dgm:spPr/>
    </dgm:pt>
    <dgm:pt modelId="{D248A89D-3137-471F-A84B-C8F2A83BB4B5}" type="pres">
      <dgm:prSet presAssocID="{FF678DFC-D707-469B-AEE9-D1C897C6A1B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100A4E1-75F9-4731-96BB-46AB07630CCC}" type="pres">
      <dgm:prSet presAssocID="{FF678DFC-D707-469B-AEE9-D1C897C6A1B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F2EDFDB-5F1E-4544-9603-3125170AF512}" type="presOf" srcId="{499EE530-E107-428B-B42C-DA03299EDF2B}" destId="{6E7F7ABD-706C-443A-A39B-5CBB7438F830}" srcOrd="0" destOrd="0" presId="urn:microsoft.com/office/officeart/2005/8/layout/chevron2"/>
    <dgm:cxn modelId="{C80C9965-0258-4736-B55A-69F558912A28}" srcId="{FF678DFC-D707-469B-AEE9-D1C897C6A1BA}" destId="{8F7C6128-FE6F-467F-8D39-1A6DDD985A18}" srcOrd="0" destOrd="0" parTransId="{58609F45-6994-419B-A08D-2B57892940FA}" sibTransId="{254DF3D4-0CD9-4447-8A7F-8F81C9F22F2A}"/>
    <dgm:cxn modelId="{00957492-2D44-4CCE-A163-F865EC0CF563}" srcId="{F9BF0FF4-4900-4640-A08F-D955F0E036CF}" destId="{C3339470-94D6-44A8-A841-8926AAB77376}" srcOrd="0" destOrd="0" parTransId="{6F7DDA0D-050B-4AD2-9B87-2E9E5B68D288}" sibTransId="{EC736817-B39C-4847-9E3A-7BCCE154FE2C}"/>
    <dgm:cxn modelId="{7443530E-C260-4CCF-9327-BDFC861C388C}" srcId="{E88417BF-0D1D-4010-85BD-561D5CE84B65}" destId="{499EE530-E107-428B-B42C-DA03299EDF2B}" srcOrd="0" destOrd="0" parTransId="{C94AC392-022E-4517-B3B8-E3199625E609}" sibTransId="{CA523F09-8EF6-4791-969E-53EEE14B9363}"/>
    <dgm:cxn modelId="{B61B46DB-AF1E-4BDC-A14F-8C737976407F}" srcId="{F9BF0FF4-4900-4640-A08F-D955F0E036CF}" destId="{D5C324C9-5859-4A72-ADB9-6AFF4A2E5EB4}" srcOrd="1" destOrd="0" parTransId="{73E5DE82-E99C-4E39-B545-847900960726}" sibTransId="{5A35BB54-4DDF-479D-9366-4DF97ED736FA}"/>
    <dgm:cxn modelId="{045E8F41-25FF-4122-9BC2-DB9C4FCEDCCB}" srcId="{D5C324C9-5859-4A72-ADB9-6AFF4A2E5EB4}" destId="{6260B341-E563-4675-8252-B0A6688749C7}" srcOrd="0" destOrd="0" parTransId="{F782D8F0-DE70-458C-A62E-ADFB3749C1D5}" sibTransId="{946D2C58-0E5D-48A5-B329-2BD882717062}"/>
    <dgm:cxn modelId="{A95F1754-2D2D-406D-AD39-656F6D3CC94C}" type="presOf" srcId="{6260B341-E563-4675-8252-B0A6688749C7}" destId="{BCB9B947-A49F-4F7D-9F71-0D67DBE73C55}" srcOrd="0" destOrd="0" presId="urn:microsoft.com/office/officeart/2005/8/layout/chevron2"/>
    <dgm:cxn modelId="{BA836F81-6E86-42E7-AE2F-5D5AD5B29C7B}" type="presOf" srcId="{E88417BF-0D1D-4010-85BD-561D5CE84B65}" destId="{CAFB1C41-EC07-4ECB-AA1B-74645533B63A}" srcOrd="0" destOrd="0" presId="urn:microsoft.com/office/officeart/2005/8/layout/chevron2"/>
    <dgm:cxn modelId="{8325B54B-1BAD-4665-9154-52DED4EF8A80}" type="presOf" srcId="{C3339470-94D6-44A8-A841-8926AAB77376}" destId="{7C5CA17E-4C24-4019-BB6F-52C3CE00FB58}" srcOrd="0" destOrd="0" presId="urn:microsoft.com/office/officeart/2005/8/layout/chevron2"/>
    <dgm:cxn modelId="{8E560059-5B76-49F9-B43A-80317478EAC6}" type="presOf" srcId="{F9BF0FF4-4900-4640-A08F-D955F0E036CF}" destId="{8264F7EF-A937-46EE-A5C5-147E1F60C3D9}" srcOrd="0" destOrd="0" presId="urn:microsoft.com/office/officeart/2005/8/layout/chevron2"/>
    <dgm:cxn modelId="{83A6E689-4028-4BB0-ADB6-4B02A99B4F38}" srcId="{C3339470-94D6-44A8-A841-8926AAB77376}" destId="{EF618C0D-E16A-4C96-BE83-A80A5170090B}" srcOrd="0" destOrd="0" parTransId="{348315C5-46F2-468F-A50F-19CAC5421E64}" sibTransId="{7A3C2707-3999-4926-8B71-D1BB9B0FCA9B}"/>
    <dgm:cxn modelId="{90ECD7FF-36FB-40EC-B6E9-A7FEA2EDE6F5}" type="presOf" srcId="{D5C324C9-5859-4A72-ADB9-6AFF4A2E5EB4}" destId="{AB7A5FF7-F8D5-45F1-BA7A-687EFD015058}" srcOrd="0" destOrd="0" presId="urn:microsoft.com/office/officeart/2005/8/layout/chevron2"/>
    <dgm:cxn modelId="{217BAC50-73D9-428A-9245-68B640FFF560}" type="presOf" srcId="{8F7C6128-FE6F-467F-8D39-1A6DDD985A18}" destId="{C100A4E1-75F9-4731-96BB-46AB07630CCC}" srcOrd="0" destOrd="0" presId="urn:microsoft.com/office/officeart/2005/8/layout/chevron2"/>
    <dgm:cxn modelId="{DA946A78-B976-48A2-B5BB-4460F6357D00}" type="presOf" srcId="{FF678DFC-D707-469B-AEE9-D1C897C6A1BA}" destId="{D248A89D-3137-471F-A84B-C8F2A83BB4B5}" srcOrd="0" destOrd="0" presId="urn:microsoft.com/office/officeart/2005/8/layout/chevron2"/>
    <dgm:cxn modelId="{82FF7CF6-3662-41CB-8097-E4357E549998}" type="presOf" srcId="{EF618C0D-E16A-4C96-BE83-A80A5170090B}" destId="{B9BD2D6C-3DEB-4F42-B054-01C28FD4215E}" srcOrd="0" destOrd="0" presId="urn:microsoft.com/office/officeart/2005/8/layout/chevron2"/>
    <dgm:cxn modelId="{149AD6B2-A819-48B6-BFB8-81DAA892AF4D}" srcId="{F9BF0FF4-4900-4640-A08F-D955F0E036CF}" destId="{E88417BF-0D1D-4010-85BD-561D5CE84B65}" srcOrd="2" destOrd="0" parTransId="{32BDB16F-028F-4B40-B329-13825E52C0BB}" sibTransId="{F822D811-8F65-414D-A9D9-02499491370A}"/>
    <dgm:cxn modelId="{C346C742-7A24-4988-932F-786A058A6897}" srcId="{F9BF0FF4-4900-4640-A08F-D955F0E036CF}" destId="{FF678DFC-D707-469B-AEE9-D1C897C6A1BA}" srcOrd="3" destOrd="0" parTransId="{9CE39683-E1A7-4B58-B1F5-29184081AAF7}" sibTransId="{0642C168-1E0B-4E33-8F9B-A8B1A8D9E446}"/>
    <dgm:cxn modelId="{7DCC1EA6-E19C-4406-944E-4F727BDD3D50}" type="presParOf" srcId="{8264F7EF-A937-46EE-A5C5-147E1F60C3D9}" destId="{D92BD08B-CC82-4C62-90E7-21126EA00968}" srcOrd="0" destOrd="0" presId="urn:microsoft.com/office/officeart/2005/8/layout/chevron2"/>
    <dgm:cxn modelId="{31FB58BC-9803-45D9-87AF-600ED5EF1050}" type="presParOf" srcId="{D92BD08B-CC82-4C62-90E7-21126EA00968}" destId="{7C5CA17E-4C24-4019-BB6F-52C3CE00FB58}" srcOrd="0" destOrd="0" presId="urn:microsoft.com/office/officeart/2005/8/layout/chevron2"/>
    <dgm:cxn modelId="{ED5BA6F1-647F-4D64-B21D-855D2B77F9D1}" type="presParOf" srcId="{D92BD08B-CC82-4C62-90E7-21126EA00968}" destId="{B9BD2D6C-3DEB-4F42-B054-01C28FD4215E}" srcOrd="1" destOrd="0" presId="urn:microsoft.com/office/officeart/2005/8/layout/chevron2"/>
    <dgm:cxn modelId="{4395C34E-A9BB-470F-9961-E8792FA3676B}" type="presParOf" srcId="{8264F7EF-A937-46EE-A5C5-147E1F60C3D9}" destId="{57ED0004-A8C3-4D46-A611-351C6D852C0A}" srcOrd="1" destOrd="0" presId="urn:microsoft.com/office/officeart/2005/8/layout/chevron2"/>
    <dgm:cxn modelId="{A0564F30-AB2F-4FEB-86C8-D4923ADA31EF}" type="presParOf" srcId="{8264F7EF-A937-46EE-A5C5-147E1F60C3D9}" destId="{3C33C084-2C7B-44C7-A17B-1A05A339A70D}" srcOrd="2" destOrd="0" presId="urn:microsoft.com/office/officeart/2005/8/layout/chevron2"/>
    <dgm:cxn modelId="{D182B833-0DBE-4227-9401-B63C11F7CA80}" type="presParOf" srcId="{3C33C084-2C7B-44C7-A17B-1A05A339A70D}" destId="{AB7A5FF7-F8D5-45F1-BA7A-687EFD015058}" srcOrd="0" destOrd="0" presId="urn:microsoft.com/office/officeart/2005/8/layout/chevron2"/>
    <dgm:cxn modelId="{49D69AF8-BF32-42CF-9C15-1B1AF980237C}" type="presParOf" srcId="{3C33C084-2C7B-44C7-A17B-1A05A339A70D}" destId="{BCB9B947-A49F-4F7D-9F71-0D67DBE73C55}" srcOrd="1" destOrd="0" presId="urn:microsoft.com/office/officeart/2005/8/layout/chevron2"/>
    <dgm:cxn modelId="{CDC530A6-5ABD-4583-874A-D1E421D6AD34}" type="presParOf" srcId="{8264F7EF-A937-46EE-A5C5-147E1F60C3D9}" destId="{75A8DE52-D2C1-40E1-B482-68666B1A6420}" srcOrd="3" destOrd="0" presId="urn:microsoft.com/office/officeart/2005/8/layout/chevron2"/>
    <dgm:cxn modelId="{E5D9BBBD-B89C-4BFF-8839-6DCBC6B9959C}" type="presParOf" srcId="{8264F7EF-A937-46EE-A5C5-147E1F60C3D9}" destId="{372B0CEE-AAAE-4272-B46A-10C92A59A319}" srcOrd="4" destOrd="0" presId="urn:microsoft.com/office/officeart/2005/8/layout/chevron2"/>
    <dgm:cxn modelId="{290070B8-7A0B-4CBF-B43F-991DCDC2AFDA}" type="presParOf" srcId="{372B0CEE-AAAE-4272-B46A-10C92A59A319}" destId="{CAFB1C41-EC07-4ECB-AA1B-74645533B63A}" srcOrd="0" destOrd="0" presId="urn:microsoft.com/office/officeart/2005/8/layout/chevron2"/>
    <dgm:cxn modelId="{9D8BE82D-69AC-4758-BC0A-10D00F8FEB64}" type="presParOf" srcId="{372B0CEE-AAAE-4272-B46A-10C92A59A319}" destId="{6E7F7ABD-706C-443A-A39B-5CBB7438F830}" srcOrd="1" destOrd="0" presId="urn:microsoft.com/office/officeart/2005/8/layout/chevron2"/>
    <dgm:cxn modelId="{669D4123-1AD9-4D26-8731-3BF030792968}" type="presParOf" srcId="{8264F7EF-A937-46EE-A5C5-147E1F60C3D9}" destId="{982EE89A-6D3E-488E-8D7D-816CB2C5B045}" srcOrd="5" destOrd="0" presId="urn:microsoft.com/office/officeart/2005/8/layout/chevron2"/>
    <dgm:cxn modelId="{E5E69798-DF55-4906-A79B-82AB42EBD8BF}" type="presParOf" srcId="{8264F7EF-A937-46EE-A5C5-147E1F60C3D9}" destId="{52CC7D5C-B7B8-4E97-AE67-CB5EEEAF2EC2}" srcOrd="6" destOrd="0" presId="urn:microsoft.com/office/officeart/2005/8/layout/chevron2"/>
    <dgm:cxn modelId="{F96ADBE9-17D2-4902-A40B-AB6E521D3400}" type="presParOf" srcId="{52CC7D5C-B7B8-4E97-AE67-CB5EEEAF2EC2}" destId="{D248A89D-3137-471F-A84B-C8F2A83BB4B5}" srcOrd="0" destOrd="0" presId="urn:microsoft.com/office/officeart/2005/8/layout/chevron2"/>
    <dgm:cxn modelId="{C0FCABA4-D174-4D59-B700-A0A52EE7EAC5}" type="presParOf" srcId="{52CC7D5C-B7B8-4E97-AE67-CB5EEEAF2EC2}" destId="{C100A4E1-75F9-4731-96BB-46AB07630CCC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F4FB22-3B27-45F7-8818-63AE4BFF0C35}" type="doc">
      <dgm:prSet loTypeId="urn:microsoft.com/office/officeart/2005/8/layout/vList5" loCatId="list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es-EC"/>
        </a:p>
      </dgm:t>
    </dgm:pt>
    <dgm:pt modelId="{E6448397-F697-4227-99A7-F5F429DD248F}">
      <dgm:prSet phldrT="[Texto]" custT="1"/>
      <dgm:spPr/>
      <dgm:t>
        <a:bodyPr/>
        <a:lstStyle/>
        <a:p>
          <a:r>
            <a:rPr lang="es-EC" sz="2400" b="1"/>
            <a:t>Evento</a:t>
          </a:r>
          <a:endParaRPr lang="es-EC" sz="2400" b="1" dirty="0"/>
        </a:p>
      </dgm:t>
    </dgm:pt>
    <dgm:pt modelId="{D293878A-2F59-4BD1-9242-B65308E4A541}" type="parTrans" cxnId="{ACCDE3AE-C34B-492E-9426-00C960FA4F6C}">
      <dgm:prSet/>
      <dgm:spPr/>
      <dgm:t>
        <a:bodyPr/>
        <a:lstStyle/>
        <a:p>
          <a:endParaRPr lang="es-EC" sz="1600"/>
        </a:p>
      </dgm:t>
    </dgm:pt>
    <dgm:pt modelId="{350C0DAF-8B8E-44D1-904B-2A74228137CF}" type="sibTrans" cxnId="{ACCDE3AE-C34B-492E-9426-00C960FA4F6C}">
      <dgm:prSet/>
      <dgm:spPr/>
      <dgm:t>
        <a:bodyPr/>
        <a:lstStyle/>
        <a:p>
          <a:endParaRPr lang="es-EC" sz="1600"/>
        </a:p>
      </dgm:t>
    </dgm:pt>
    <dgm:pt modelId="{FF9209CF-AFB3-4A02-8309-7FD33FC90AB8}">
      <dgm:prSet phldrT="[Texto]" custT="1"/>
      <dgm:spPr/>
      <dgm:t>
        <a:bodyPr/>
        <a:lstStyle/>
        <a:p>
          <a:r>
            <a:rPr lang="es-EC" sz="1600" dirty="0"/>
            <a:t>Rendición de cuentas Gobernación de Chimborazo </a:t>
          </a:r>
          <a:r>
            <a:rPr lang="es-EC" sz="1600" dirty="0" smtClean="0"/>
            <a:t>2019</a:t>
          </a:r>
          <a:endParaRPr lang="es-EC" sz="1600" dirty="0"/>
        </a:p>
      </dgm:t>
    </dgm:pt>
    <dgm:pt modelId="{2A261701-84CE-4109-AFBE-E2703FD63A26}" type="parTrans" cxnId="{2BFE7BAF-4E0A-4615-B67E-E654CB8673C3}">
      <dgm:prSet/>
      <dgm:spPr/>
      <dgm:t>
        <a:bodyPr/>
        <a:lstStyle/>
        <a:p>
          <a:endParaRPr lang="es-EC" sz="1600"/>
        </a:p>
      </dgm:t>
    </dgm:pt>
    <dgm:pt modelId="{D15FD9AA-67EA-450E-B6B4-6AC35FD9BD56}" type="sibTrans" cxnId="{2BFE7BAF-4E0A-4615-B67E-E654CB8673C3}">
      <dgm:prSet/>
      <dgm:spPr/>
      <dgm:t>
        <a:bodyPr/>
        <a:lstStyle/>
        <a:p>
          <a:endParaRPr lang="es-EC" sz="1600"/>
        </a:p>
      </dgm:t>
    </dgm:pt>
    <dgm:pt modelId="{7621AA17-EADC-4EF9-A52D-2760359C1D5D}">
      <dgm:prSet phldrT="[Texto]" custT="1"/>
      <dgm:spPr/>
      <dgm:t>
        <a:bodyPr/>
        <a:lstStyle/>
        <a:p>
          <a:r>
            <a:rPr lang="es-EC" sz="2400" b="1"/>
            <a:t>Fecha</a:t>
          </a:r>
          <a:endParaRPr lang="es-EC" sz="2400" b="1" dirty="0"/>
        </a:p>
      </dgm:t>
    </dgm:pt>
    <dgm:pt modelId="{284057DA-6F9B-43D2-9A6E-F16F5670E8C7}" type="parTrans" cxnId="{3FECABA0-CE98-468B-9E87-B962BB8D2B99}">
      <dgm:prSet/>
      <dgm:spPr/>
      <dgm:t>
        <a:bodyPr/>
        <a:lstStyle/>
        <a:p>
          <a:endParaRPr lang="es-EC" sz="1600"/>
        </a:p>
      </dgm:t>
    </dgm:pt>
    <dgm:pt modelId="{8F8C474D-DE89-4CDD-AEEC-0ACCD39C7537}" type="sibTrans" cxnId="{3FECABA0-CE98-468B-9E87-B962BB8D2B99}">
      <dgm:prSet/>
      <dgm:spPr/>
      <dgm:t>
        <a:bodyPr/>
        <a:lstStyle/>
        <a:p>
          <a:endParaRPr lang="es-EC" sz="1600"/>
        </a:p>
      </dgm:t>
    </dgm:pt>
    <dgm:pt modelId="{ADB1D3CB-78ED-4866-8B48-5BD2927F5A92}">
      <dgm:prSet phldrT="[Texto]" custT="1"/>
      <dgm:spPr/>
      <dgm:t>
        <a:bodyPr/>
        <a:lstStyle/>
        <a:p>
          <a:r>
            <a:rPr lang="es-EC" sz="1600" dirty="0" smtClean="0"/>
            <a:t>Lunes 16 </a:t>
          </a:r>
          <a:r>
            <a:rPr lang="es-EC" sz="1600" dirty="0"/>
            <a:t>de </a:t>
          </a:r>
          <a:r>
            <a:rPr lang="es-EC" sz="1600" dirty="0" smtClean="0"/>
            <a:t>Marzo 2020</a:t>
          </a:r>
          <a:endParaRPr lang="es-EC" sz="1600" dirty="0"/>
        </a:p>
      </dgm:t>
    </dgm:pt>
    <dgm:pt modelId="{82B33539-2CE2-4349-99F8-92EC367AFE06}" type="parTrans" cxnId="{9DBAB3A7-22D8-4AA4-AD22-C87CC0831F38}">
      <dgm:prSet/>
      <dgm:spPr/>
      <dgm:t>
        <a:bodyPr/>
        <a:lstStyle/>
        <a:p>
          <a:endParaRPr lang="es-EC" sz="1600"/>
        </a:p>
      </dgm:t>
    </dgm:pt>
    <dgm:pt modelId="{515073C9-BE0F-49FF-8881-1B719389A3D8}" type="sibTrans" cxnId="{9DBAB3A7-22D8-4AA4-AD22-C87CC0831F38}">
      <dgm:prSet/>
      <dgm:spPr/>
      <dgm:t>
        <a:bodyPr/>
        <a:lstStyle/>
        <a:p>
          <a:endParaRPr lang="es-EC" sz="1600"/>
        </a:p>
      </dgm:t>
    </dgm:pt>
    <dgm:pt modelId="{D1D13948-E7AC-48F0-A5E2-B7D33D0C8F0D}">
      <dgm:prSet phldrT="[Texto]" custT="1"/>
      <dgm:spPr/>
      <dgm:t>
        <a:bodyPr/>
        <a:lstStyle/>
        <a:p>
          <a:r>
            <a:rPr lang="es-EC" sz="2400" b="1"/>
            <a:t>Hora</a:t>
          </a:r>
          <a:endParaRPr lang="es-EC" sz="2400" b="1" dirty="0"/>
        </a:p>
      </dgm:t>
    </dgm:pt>
    <dgm:pt modelId="{FA66D184-5A95-4A6C-8CDF-0BC2079BAB90}" type="parTrans" cxnId="{80A094B6-0197-494B-979B-DED279782419}">
      <dgm:prSet/>
      <dgm:spPr/>
      <dgm:t>
        <a:bodyPr/>
        <a:lstStyle/>
        <a:p>
          <a:endParaRPr lang="es-EC" sz="1600"/>
        </a:p>
      </dgm:t>
    </dgm:pt>
    <dgm:pt modelId="{A1D5EF36-5F80-4A08-B0F8-DF3B67DCC12F}" type="sibTrans" cxnId="{80A094B6-0197-494B-979B-DED279782419}">
      <dgm:prSet/>
      <dgm:spPr/>
      <dgm:t>
        <a:bodyPr/>
        <a:lstStyle/>
        <a:p>
          <a:endParaRPr lang="es-EC" sz="1600"/>
        </a:p>
      </dgm:t>
    </dgm:pt>
    <dgm:pt modelId="{A5841820-4F94-43F7-B97A-511249BF3DDC}">
      <dgm:prSet phldrT="[Texto]" custT="1"/>
      <dgm:spPr/>
      <dgm:t>
        <a:bodyPr/>
        <a:lstStyle/>
        <a:p>
          <a:r>
            <a:rPr lang="es-EC" sz="1600" dirty="0"/>
            <a:t>10h00</a:t>
          </a:r>
        </a:p>
      </dgm:t>
    </dgm:pt>
    <dgm:pt modelId="{0094A944-0F81-4C6F-8D6D-1D6E48F67C90}" type="parTrans" cxnId="{2A32CEB9-567A-4BBA-8AAC-60A7F7392FCD}">
      <dgm:prSet/>
      <dgm:spPr/>
      <dgm:t>
        <a:bodyPr/>
        <a:lstStyle/>
        <a:p>
          <a:endParaRPr lang="es-EC" sz="1600"/>
        </a:p>
      </dgm:t>
    </dgm:pt>
    <dgm:pt modelId="{5BE86743-94C3-450C-8ED9-ED24E0D45928}" type="sibTrans" cxnId="{2A32CEB9-567A-4BBA-8AAC-60A7F7392FCD}">
      <dgm:prSet/>
      <dgm:spPr/>
      <dgm:t>
        <a:bodyPr/>
        <a:lstStyle/>
        <a:p>
          <a:endParaRPr lang="es-EC" sz="1600"/>
        </a:p>
      </dgm:t>
    </dgm:pt>
    <dgm:pt modelId="{402BDD1E-92B9-49D4-BC9B-E8585B7BE95F}">
      <dgm:prSet phldrT="[Texto]" custT="1"/>
      <dgm:spPr/>
      <dgm:t>
        <a:bodyPr/>
        <a:lstStyle/>
        <a:p>
          <a:r>
            <a:rPr lang="es-EC" sz="2400" b="1"/>
            <a:t>Lugar</a:t>
          </a:r>
          <a:endParaRPr lang="es-EC" sz="2400" b="1" dirty="0"/>
        </a:p>
      </dgm:t>
    </dgm:pt>
    <dgm:pt modelId="{0B0DF5BD-5CBF-4202-813E-6B16E82C56D1}" type="parTrans" cxnId="{FB78DAFC-8A70-44DF-AD04-0C8D3A84E66A}">
      <dgm:prSet/>
      <dgm:spPr/>
      <dgm:t>
        <a:bodyPr/>
        <a:lstStyle/>
        <a:p>
          <a:endParaRPr lang="es-EC" sz="1600"/>
        </a:p>
      </dgm:t>
    </dgm:pt>
    <dgm:pt modelId="{2EB60352-F08B-4533-A231-C57F7021A94B}" type="sibTrans" cxnId="{FB78DAFC-8A70-44DF-AD04-0C8D3A84E66A}">
      <dgm:prSet/>
      <dgm:spPr/>
      <dgm:t>
        <a:bodyPr/>
        <a:lstStyle/>
        <a:p>
          <a:endParaRPr lang="es-EC" sz="1600"/>
        </a:p>
      </dgm:t>
    </dgm:pt>
    <dgm:pt modelId="{B962CD7E-754E-417E-9E65-D9DD83446D76}">
      <dgm:prSet phldrT="[Texto]" custT="1"/>
      <dgm:spPr/>
      <dgm:t>
        <a:bodyPr/>
        <a:lstStyle/>
        <a:p>
          <a:r>
            <a:rPr lang="es-EC" sz="1600" dirty="0"/>
            <a:t>Auditorio de la Gobernación (Primera Constituyente y 5 de junio)</a:t>
          </a:r>
        </a:p>
      </dgm:t>
    </dgm:pt>
    <dgm:pt modelId="{493DDE7F-2655-461E-A11E-9C6E4AC7D77C}" type="parTrans" cxnId="{0EB3CB8B-7004-417D-9141-3A7B2A2347C4}">
      <dgm:prSet/>
      <dgm:spPr/>
      <dgm:t>
        <a:bodyPr/>
        <a:lstStyle/>
        <a:p>
          <a:endParaRPr lang="es-EC" sz="1600"/>
        </a:p>
      </dgm:t>
    </dgm:pt>
    <dgm:pt modelId="{B9310C63-26D7-401E-AAD0-39CC2B013386}" type="sibTrans" cxnId="{0EB3CB8B-7004-417D-9141-3A7B2A2347C4}">
      <dgm:prSet/>
      <dgm:spPr/>
      <dgm:t>
        <a:bodyPr/>
        <a:lstStyle/>
        <a:p>
          <a:endParaRPr lang="es-EC" sz="1600"/>
        </a:p>
      </dgm:t>
    </dgm:pt>
    <dgm:pt modelId="{9E9A3540-8F1C-4997-8151-C62D18FD7A61}" type="pres">
      <dgm:prSet presAssocID="{B6F4FB22-3B27-45F7-8818-63AE4BFF0C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F11D85A9-2010-4C6B-96A9-D05AB10BB3F0}" type="pres">
      <dgm:prSet presAssocID="{E6448397-F697-4227-99A7-F5F429DD248F}" presName="linNode" presStyleCnt="0"/>
      <dgm:spPr/>
    </dgm:pt>
    <dgm:pt modelId="{93D532E4-35CD-48B7-B430-8E2E02C125B6}" type="pres">
      <dgm:prSet presAssocID="{E6448397-F697-4227-99A7-F5F429DD248F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5782B43-74DF-4DCA-B66F-113E187EC519}" type="pres">
      <dgm:prSet presAssocID="{E6448397-F697-4227-99A7-F5F429DD248F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C142116-A9C9-4016-9A35-66EBF97239D9}" type="pres">
      <dgm:prSet presAssocID="{350C0DAF-8B8E-44D1-904B-2A74228137CF}" presName="sp" presStyleCnt="0"/>
      <dgm:spPr/>
    </dgm:pt>
    <dgm:pt modelId="{B106A281-9422-41CB-8A24-6F4C1513AA8C}" type="pres">
      <dgm:prSet presAssocID="{7621AA17-EADC-4EF9-A52D-2760359C1D5D}" presName="linNode" presStyleCnt="0"/>
      <dgm:spPr/>
    </dgm:pt>
    <dgm:pt modelId="{C12A1E47-EC4E-4EE1-ADD4-27CC16CE5820}" type="pres">
      <dgm:prSet presAssocID="{7621AA17-EADC-4EF9-A52D-2760359C1D5D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75E1252-8A3A-4343-9C45-16F2FC03F052}" type="pres">
      <dgm:prSet presAssocID="{7621AA17-EADC-4EF9-A52D-2760359C1D5D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F073B3B-D988-4ADB-AD95-02DEDC452C0D}" type="pres">
      <dgm:prSet presAssocID="{8F8C474D-DE89-4CDD-AEEC-0ACCD39C7537}" presName="sp" presStyleCnt="0"/>
      <dgm:spPr/>
    </dgm:pt>
    <dgm:pt modelId="{E2959FD2-3CA9-4ED2-9E42-2495A4751AC3}" type="pres">
      <dgm:prSet presAssocID="{D1D13948-E7AC-48F0-A5E2-B7D33D0C8F0D}" presName="linNode" presStyleCnt="0"/>
      <dgm:spPr/>
    </dgm:pt>
    <dgm:pt modelId="{3DBFBE09-F195-4FCE-B43F-937879658C1D}" type="pres">
      <dgm:prSet presAssocID="{D1D13948-E7AC-48F0-A5E2-B7D33D0C8F0D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EADE502-4001-4038-9240-CEAFABDB6ACA}" type="pres">
      <dgm:prSet presAssocID="{D1D13948-E7AC-48F0-A5E2-B7D33D0C8F0D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AF86437-511B-4623-84CD-9766ADB3F626}" type="pres">
      <dgm:prSet presAssocID="{A1D5EF36-5F80-4A08-B0F8-DF3B67DCC12F}" presName="sp" presStyleCnt="0"/>
      <dgm:spPr/>
    </dgm:pt>
    <dgm:pt modelId="{321FCFA3-8135-4D68-BE3D-5F1BA7A37A8B}" type="pres">
      <dgm:prSet presAssocID="{402BDD1E-92B9-49D4-BC9B-E8585B7BE95F}" presName="linNode" presStyleCnt="0"/>
      <dgm:spPr/>
    </dgm:pt>
    <dgm:pt modelId="{210ED07B-9D28-4579-ADAA-05663FAEC033}" type="pres">
      <dgm:prSet presAssocID="{402BDD1E-92B9-49D4-BC9B-E8585B7BE95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E6F8881-70DF-4CCF-828C-972E0CBA06CB}" type="pres">
      <dgm:prSet presAssocID="{402BDD1E-92B9-49D4-BC9B-E8585B7BE95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1DC2C9B8-59DF-4355-B623-84C45C4CBE9C}" type="presOf" srcId="{A5841820-4F94-43F7-B97A-511249BF3DDC}" destId="{9EADE502-4001-4038-9240-CEAFABDB6ACA}" srcOrd="0" destOrd="0" presId="urn:microsoft.com/office/officeart/2005/8/layout/vList5"/>
    <dgm:cxn modelId="{86051A0B-210D-4130-90D1-9B02C1F383E0}" type="presOf" srcId="{ADB1D3CB-78ED-4866-8B48-5BD2927F5A92}" destId="{B75E1252-8A3A-4343-9C45-16F2FC03F052}" srcOrd="0" destOrd="0" presId="urn:microsoft.com/office/officeart/2005/8/layout/vList5"/>
    <dgm:cxn modelId="{2A32CEB9-567A-4BBA-8AAC-60A7F7392FCD}" srcId="{D1D13948-E7AC-48F0-A5E2-B7D33D0C8F0D}" destId="{A5841820-4F94-43F7-B97A-511249BF3DDC}" srcOrd="0" destOrd="0" parTransId="{0094A944-0F81-4C6F-8D6D-1D6E48F67C90}" sibTransId="{5BE86743-94C3-450C-8ED9-ED24E0D45928}"/>
    <dgm:cxn modelId="{F5FC2F92-C7EC-4E80-9AC0-69CFF0AA25CB}" type="presOf" srcId="{E6448397-F697-4227-99A7-F5F429DD248F}" destId="{93D532E4-35CD-48B7-B430-8E2E02C125B6}" srcOrd="0" destOrd="0" presId="urn:microsoft.com/office/officeart/2005/8/layout/vList5"/>
    <dgm:cxn modelId="{55B12327-FEC2-43DF-A50C-2AD55A09C197}" type="presOf" srcId="{402BDD1E-92B9-49D4-BC9B-E8585B7BE95F}" destId="{210ED07B-9D28-4579-ADAA-05663FAEC033}" srcOrd="0" destOrd="0" presId="urn:microsoft.com/office/officeart/2005/8/layout/vList5"/>
    <dgm:cxn modelId="{47137DEF-DF2B-4FBF-8387-C933FFCBB6DE}" type="presOf" srcId="{B962CD7E-754E-417E-9E65-D9DD83446D76}" destId="{2E6F8881-70DF-4CCF-828C-972E0CBA06CB}" srcOrd="0" destOrd="0" presId="urn:microsoft.com/office/officeart/2005/8/layout/vList5"/>
    <dgm:cxn modelId="{2CBFAB45-EAF3-4977-BA6B-13C817A30465}" type="presOf" srcId="{FF9209CF-AFB3-4A02-8309-7FD33FC90AB8}" destId="{A5782B43-74DF-4DCA-B66F-113E187EC519}" srcOrd="0" destOrd="0" presId="urn:microsoft.com/office/officeart/2005/8/layout/vList5"/>
    <dgm:cxn modelId="{2BFE7BAF-4E0A-4615-B67E-E654CB8673C3}" srcId="{E6448397-F697-4227-99A7-F5F429DD248F}" destId="{FF9209CF-AFB3-4A02-8309-7FD33FC90AB8}" srcOrd="0" destOrd="0" parTransId="{2A261701-84CE-4109-AFBE-E2703FD63A26}" sibTransId="{D15FD9AA-67EA-450E-B6B4-6AC35FD9BD56}"/>
    <dgm:cxn modelId="{9DBAB3A7-22D8-4AA4-AD22-C87CC0831F38}" srcId="{7621AA17-EADC-4EF9-A52D-2760359C1D5D}" destId="{ADB1D3CB-78ED-4866-8B48-5BD2927F5A92}" srcOrd="0" destOrd="0" parTransId="{82B33539-2CE2-4349-99F8-92EC367AFE06}" sibTransId="{515073C9-BE0F-49FF-8881-1B719389A3D8}"/>
    <dgm:cxn modelId="{80A094B6-0197-494B-979B-DED279782419}" srcId="{B6F4FB22-3B27-45F7-8818-63AE4BFF0C35}" destId="{D1D13948-E7AC-48F0-A5E2-B7D33D0C8F0D}" srcOrd="2" destOrd="0" parTransId="{FA66D184-5A95-4A6C-8CDF-0BC2079BAB90}" sibTransId="{A1D5EF36-5F80-4A08-B0F8-DF3B67DCC12F}"/>
    <dgm:cxn modelId="{ACCDE3AE-C34B-492E-9426-00C960FA4F6C}" srcId="{B6F4FB22-3B27-45F7-8818-63AE4BFF0C35}" destId="{E6448397-F697-4227-99A7-F5F429DD248F}" srcOrd="0" destOrd="0" parTransId="{D293878A-2F59-4BD1-9242-B65308E4A541}" sibTransId="{350C0DAF-8B8E-44D1-904B-2A74228137CF}"/>
    <dgm:cxn modelId="{6BF81AC4-C47B-4E06-88AE-6B8821B78717}" type="presOf" srcId="{7621AA17-EADC-4EF9-A52D-2760359C1D5D}" destId="{C12A1E47-EC4E-4EE1-ADD4-27CC16CE5820}" srcOrd="0" destOrd="0" presId="urn:microsoft.com/office/officeart/2005/8/layout/vList5"/>
    <dgm:cxn modelId="{3FECABA0-CE98-468B-9E87-B962BB8D2B99}" srcId="{B6F4FB22-3B27-45F7-8818-63AE4BFF0C35}" destId="{7621AA17-EADC-4EF9-A52D-2760359C1D5D}" srcOrd="1" destOrd="0" parTransId="{284057DA-6F9B-43D2-9A6E-F16F5670E8C7}" sibTransId="{8F8C474D-DE89-4CDD-AEEC-0ACCD39C7537}"/>
    <dgm:cxn modelId="{D92CBF5F-92F7-4FD4-908D-A007589668B5}" type="presOf" srcId="{D1D13948-E7AC-48F0-A5E2-B7D33D0C8F0D}" destId="{3DBFBE09-F195-4FCE-B43F-937879658C1D}" srcOrd="0" destOrd="0" presId="urn:microsoft.com/office/officeart/2005/8/layout/vList5"/>
    <dgm:cxn modelId="{FB78DAFC-8A70-44DF-AD04-0C8D3A84E66A}" srcId="{B6F4FB22-3B27-45F7-8818-63AE4BFF0C35}" destId="{402BDD1E-92B9-49D4-BC9B-E8585B7BE95F}" srcOrd="3" destOrd="0" parTransId="{0B0DF5BD-5CBF-4202-813E-6B16E82C56D1}" sibTransId="{2EB60352-F08B-4533-A231-C57F7021A94B}"/>
    <dgm:cxn modelId="{0EB3CB8B-7004-417D-9141-3A7B2A2347C4}" srcId="{402BDD1E-92B9-49D4-BC9B-E8585B7BE95F}" destId="{B962CD7E-754E-417E-9E65-D9DD83446D76}" srcOrd="0" destOrd="0" parTransId="{493DDE7F-2655-461E-A11E-9C6E4AC7D77C}" sibTransId="{B9310C63-26D7-401E-AAD0-39CC2B013386}"/>
    <dgm:cxn modelId="{B37231FB-BEFD-43B2-8181-EEA5AD396573}" type="presOf" srcId="{B6F4FB22-3B27-45F7-8818-63AE4BFF0C35}" destId="{9E9A3540-8F1C-4997-8151-C62D18FD7A61}" srcOrd="0" destOrd="0" presId="urn:microsoft.com/office/officeart/2005/8/layout/vList5"/>
    <dgm:cxn modelId="{C086BBC2-F136-42ED-B058-6541141316DB}" type="presParOf" srcId="{9E9A3540-8F1C-4997-8151-C62D18FD7A61}" destId="{F11D85A9-2010-4C6B-96A9-D05AB10BB3F0}" srcOrd="0" destOrd="0" presId="urn:microsoft.com/office/officeart/2005/8/layout/vList5"/>
    <dgm:cxn modelId="{EE095227-EA3B-4AAF-AD1B-90FA483FD72A}" type="presParOf" srcId="{F11D85A9-2010-4C6B-96A9-D05AB10BB3F0}" destId="{93D532E4-35CD-48B7-B430-8E2E02C125B6}" srcOrd="0" destOrd="0" presId="urn:microsoft.com/office/officeart/2005/8/layout/vList5"/>
    <dgm:cxn modelId="{ABC78173-EFB0-4C9C-86CF-6BA0695B7ACE}" type="presParOf" srcId="{F11D85A9-2010-4C6B-96A9-D05AB10BB3F0}" destId="{A5782B43-74DF-4DCA-B66F-113E187EC519}" srcOrd="1" destOrd="0" presId="urn:microsoft.com/office/officeart/2005/8/layout/vList5"/>
    <dgm:cxn modelId="{801FAE05-C44B-4705-9D35-625409733205}" type="presParOf" srcId="{9E9A3540-8F1C-4997-8151-C62D18FD7A61}" destId="{CC142116-A9C9-4016-9A35-66EBF97239D9}" srcOrd="1" destOrd="0" presId="urn:microsoft.com/office/officeart/2005/8/layout/vList5"/>
    <dgm:cxn modelId="{D30BE228-5606-4C19-8D71-FC8C351654EA}" type="presParOf" srcId="{9E9A3540-8F1C-4997-8151-C62D18FD7A61}" destId="{B106A281-9422-41CB-8A24-6F4C1513AA8C}" srcOrd="2" destOrd="0" presId="urn:microsoft.com/office/officeart/2005/8/layout/vList5"/>
    <dgm:cxn modelId="{F1F8BE80-47ED-4CE3-9A75-B5EBE809596B}" type="presParOf" srcId="{B106A281-9422-41CB-8A24-6F4C1513AA8C}" destId="{C12A1E47-EC4E-4EE1-ADD4-27CC16CE5820}" srcOrd="0" destOrd="0" presId="urn:microsoft.com/office/officeart/2005/8/layout/vList5"/>
    <dgm:cxn modelId="{8F1ABBDB-6990-45F0-A29D-A451ADC57355}" type="presParOf" srcId="{B106A281-9422-41CB-8A24-6F4C1513AA8C}" destId="{B75E1252-8A3A-4343-9C45-16F2FC03F052}" srcOrd="1" destOrd="0" presId="urn:microsoft.com/office/officeart/2005/8/layout/vList5"/>
    <dgm:cxn modelId="{F374AE9D-4CF0-44C2-9718-57127EE2C9BE}" type="presParOf" srcId="{9E9A3540-8F1C-4997-8151-C62D18FD7A61}" destId="{0F073B3B-D988-4ADB-AD95-02DEDC452C0D}" srcOrd="3" destOrd="0" presId="urn:microsoft.com/office/officeart/2005/8/layout/vList5"/>
    <dgm:cxn modelId="{B0183065-4516-489A-95BA-5C8E63141850}" type="presParOf" srcId="{9E9A3540-8F1C-4997-8151-C62D18FD7A61}" destId="{E2959FD2-3CA9-4ED2-9E42-2495A4751AC3}" srcOrd="4" destOrd="0" presId="urn:microsoft.com/office/officeart/2005/8/layout/vList5"/>
    <dgm:cxn modelId="{80AF30A3-AD12-4E5F-BB2C-2D626CCA424F}" type="presParOf" srcId="{E2959FD2-3CA9-4ED2-9E42-2495A4751AC3}" destId="{3DBFBE09-F195-4FCE-B43F-937879658C1D}" srcOrd="0" destOrd="0" presId="urn:microsoft.com/office/officeart/2005/8/layout/vList5"/>
    <dgm:cxn modelId="{A3B4B1EB-7D4C-453C-AC7B-155FD041DAAF}" type="presParOf" srcId="{E2959FD2-3CA9-4ED2-9E42-2495A4751AC3}" destId="{9EADE502-4001-4038-9240-CEAFABDB6ACA}" srcOrd="1" destOrd="0" presId="urn:microsoft.com/office/officeart/2005/8/layout/vList5"/>
    <dgm:cxn modelId="{D5A2BEAD-E9BC-4456-B521-DCB84AA28EB0}" type="presParOf" srcId="{9E9A3540-8F1C-4997-8151-C62D18FD7A61}" destId="{2AF86437-511B-4623-84CD-9766ADB3F626}" srcOrd="5" destOrd="0" presId="urn:microsoft.com/office/officeart/2005/8/layout/vList5"/>
    <dgm:cxn modelId="{126DD388-061E-49DA-AC28-7B0A490F3E8E}" type="presParOf" srcId="{9E9A3540-8F1C-4997-8151-C62D18FD7A61}" destId="{321FCFA3-8135-4D68-BE3D-5F1BA7A37A8B}" srcOrd="6" destOrd="0" presId="urn:microsoft.com/office/officeart/2005/8/layout/vList5"/>
    <dgm:cxn modelId="{FBEDF20F-7A24-4814-8F60-9ADAFBD3F1E1}" type="presParOf" srcId="{321FCFA3-8135-4D68-BE3D-5F1BA7A37A8B}" destId="{210ED07B-9D28-4579-ADAA-05663FAEC033}" srcOrd="0" destOrd="0" presId="urn:microsoft.com/office/officeart/2005/8/layout/vList5"/>
    <dgm:cxn modelId="{B2A8CDC7-98DD-4976-A6DB-EF1B71FFE657}" type="presParOf" srcId="{321FCFA3-8135-4D68-BE3D-5F1BA7A37A8B}" destId="{2E6F8881-70DF-4CCF-828C-972E0CBA06CB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BF0FF4-4900-4640-A08F-D955F0E036CF}" type="doc">
      <dgm:prSet loTypeId="urn:microsoft.com/office/officeart/2005/8/layout/chevron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C3339470-94D6-44A8-A841-8926AAB77376}">
      <dgm:prSet phldrT="[Texto]" custT="1"/>
      <dgm:spPr/>
      <dgm:t>
        <a:bodyPr/>
        <a:lstStyle/>
        <a:p>
          <a:r>
            <a:rPr lang="es-EC" sz="1600" b="1" dirty="0">
              <a:solidFill>
                <a:schemeClr val="bg1">
                  <a:lumMod val="65000"/>
                </a:schemeClr>
              </a:solidFill>
            </a:rPr>
            <a:t>FASE 0</a:t>
          </a:r>
        </a:p>
      </dgm:t>
    </dgm:pt>
    <dgm:pt modelId="{6F7DDA0D-050B-4AD2-9B87-2E9E5B68D288}" type="parTrans" cxnId="{00957492-2D44-4CCE-A163-F865EC0CF563}">
      <dgm:prSet/>
      <dgm:spPr/>
      <dgm:t>
        <a:bodyPr/>
        <a:lstStyle/>
        <a:p>
          <a:endParaRPr lang="es-EC"/>
        </a:p>
      </dgm:t>
    </dgm:pt>
    <dgm:pt modelId="{EC736817-B39C-4847-9E3A-7BCCE154FE2C}" type="sibTrans" cxnId="{00957492-2D44-4CCE-A163-F865EC0CF563}">
      <dgm:prSet/>
      <dgm:spPr/>
      <dgm:t>
        <a:bodyPr/>
        <a:lstStyle/>
        <a:p>
          <a:endParaRPr lang="es-EC"/>
        </a:p>
      </dgm:t>
    </dgm:pt>
    <dgm:pt modelId="{EF618C0D-E16A-4C96-BE83-A80A5170090B}">
      <dgm:prSet phldrT="[Texto]"/>
      <dgm:spPr/>
      <dgm:t>
        <a:bodyPr/>
        <a:lstStyle/>
        <a:p>
          <a:r>
            <a:rPr lang="es-EC" dirty="0">
              <a:solidFill>
                <a:schemeClr val="bg1">
                  <a:lumMod val="65000"/>
                </a:schemeClr>
              </a:solidFill>
            </a:rPr>
            <a:t>Organización interna institucional</a:t>
          </a:r>
        </a:p>
      </dgm:t>
    </dgm:pt>
    <dgm:pt modelId="{348315C5-46F2-468F-A50F-19CAC5421E64}" type="parTrans" cxnId="{83A6E689-4028-4BB0-ADB6-4B02A99B4F38}">
      <dgm:prSet/>
      <dgm:spPr/>
      <dgm:t>
        <a:bodyPr/>
        <a:lstStyle/>
        <a:p>
          <a:endParaRPr lang="es-EC"/>
        </a:p>
      </dgm:t>
    </dgm:pt>
    <dgm:pt modelId="{7A3C2707-3999-4926-8B71-D1BB9B0FCA9B}" type="sibTrans" cxnId="{83A6E689-4028-4BB0-ADB6-4B02A99B4F38}">
      <dgm:prSet/>
      <dgm:spPr/>
      <dgm:t>
        <a:bodyPr/>
        <a:lstStyle/>
        <a:p>
          <a:endParaRPr lang="es-EC"/>
        </a:p>
      </dgm:t>
    </dgm:pt>
    <dgm:pt modelId="{D5C324C9-5859-4A72-ADB9-6AFF4A2E5EB4}">
      <dgm:prSet phldrT="[Texto]" custT="1"/>
      <dgm:spPr/>
      <dgm:t>
        <a:bodyPr/>
        <a:lstStyle/>
        <a:p>
          <a:r>
            <a:rPr lang="es-EC" sz="1600" b="1" dirty="0">
              <a:solidFill>
                <a:schemeClr val="bg1">
                  <a:lumMod val="65000"/>
                </a:schemeClr>
              </a:solidFill>
            </a:rPr>
            <a:t>FASE 1</a:t>
          </a:r>
        </a:p>
      </dgm:t>
    </dgm:pt>
    <dgm:pt modelId="{73E5DE82-E99C-4E39-B545-847900960726}" type="parTrans" cxnId="{B61B46DB-AF1E-4BDC-A14F-8C737976407F}">
      <dgm:prSet/>
      <dgm:spPr/>
      <dgm:t>
        <a:bodyPr/>
        <a:lstStyle/>
        <a:p>
          <a:endParaRPr lang="es-EC"/>
        </a:p>
      </dgm:t>
    </dgm:pt>
    <dgm:pt modelId="{5A35BB54-4DDF-479D-9366-4DF97ED736FA}" type="sibTrans" cxnId="{B61B46DB-AF1E-4BDC-A14F-8C737976407F}">
      <dgm:prSet/>
      <dgm:spPr/>
      <dgm:t>
        <a:bodyPr/>
        <a:lstStyle/>
        <a:p>
          <a:endParaRPr lang="es-EC"/>
        </a:p>
      </dgm:t>
    </dgm:pt>
    <dgm:pt modelId="{6260B341-E563-4675-8252-B0A6688749C7}">
      <dgm:prSet phldrT="[Texto]"/>
      <dgm:spPr/>
      <dgm:t>
        <a:bodyPr/>
        <a:lstStyle/>
        <a:p>
          <a:r>
            <a:rPr lang="es-EC" dirty="0">
              <a:solidFill>
                <a:schemeClr val="bg1">
                  <a:lumMod val="65000"/>
                </a:schemeClr>
              </a:solidFill>
            </a:rPr>
            <a:t>Elaboración del informe de rendición de cuentas</a:t>
          </a:r>
        </a:p>
      </dgm:t>
    </dgm:pt>
    <dgm:pt modelId="{F782D8F0-DE70-458C-A62E-ADFB3749C1D5}" type="parTrans" cxnId="{045E8F41-25FF-4122-9BC2-DB9C4FCEDCCB}">
      <dgm:prSet/>
      <dgm:spPr/>
      <dgm:t>
        <a:bodyPr/>
        <a:lstStyle/>
        <a:p>
          <a:endParaRPr lang="es-EC"/>
        </a:p>
      </dgm:t>
    </dgm:pt>
    <dgm:pt modelId="{946D2C58-0E5D-48A5-B329-2BD882717062}" type="sibTrans" cxnId="{045E8F41-25FF-4122-9BC2-DB9C4FCEDCCB}">
      <dgm:prSet/>
      <dgm:spPr/>
      <dgm:t>
        <a:bodyPr/>
        <a:lstStyle/>
        <a:p>
          <a:endParaRPr lang="es-EC"/>
        </a:p>
      </dgm:t>
    </dgm:pt>
    <dgm:pt modelId="{E88417BF-0D1D-4010-85BD-561D5CE84B65}">
      <dgm:prSet phldrT="[Texto]" custT="1"/>
      <dgm:spPr/>
      <dgm:t>
        <a:bodyPr/>
        <a:lstStyle/>
        <a:p>
          <a:r>
            <a:rPr lang="es-EC" sz="1600" b="1" dirty="0">
              <a:solidFill>
                <a:schemeClr val="bg1">
                  <a:lumMod val="65000"/>
                </a:schemeClr>
              </a:solidFill>
            </a:rPr>
            <a:t>FASE 2</a:t>
          </a:r>
        </a:p>
      </dgm:t>
    </dgm:pt>
    <dgm:pt modelId="{32BDB16F-028F-4B40-B329-13825E52C0BB}" type="parTrans" cxnId="{149AD6B2-A819-48B6-BFB8-81DAA892AF4D}">
      <dgm:prSet/>
      <dgm:spPr/>
      <dgm:t>
        <a:bodyPr/>
        <a:lstStyle/>
        <a:p>
          <a:endParaRPr lang="es-EC"/>
        </a:p>
      </dgm:t>
    </dgm:pt>
    <dgm:pt modelId="{F822D811-8F65-414D-A9D9-02499491370A}" type="sibTrans" cxnId="{149AD6B2-A819-48B6-BFB8-81DAA892AF4D}">
      <dgm:prSet/>
      <dgm:spPr/>
      <dgm:t>
        <a:bodyPr/>
        <a:lstStyle/>
        <a:p>
          <a:endParaRPr lang="es-EC"/>
        </a:p>
      </dgm:t>
    </dgm:pt>
    <dgm:pt modelId="{499EE530-E107-428B-B42C-DA03299EDF2B}">
      <dgm:prSet phldrT="[Texto]" custT="1"/>
      <dgm:spPr/>
      <dgm:t>
        <a:bodyPr/>
        <a:lstStyle/>
        <a:p>
          <a:r>
            <a:rPr lang="es-EC" sz="2000" dirty="0">
              <a:solidFill>
                <a:schemeClr val="bg1">
                  <a:lumMod val="65000"/>
                </a:schemeClr>
              </a:solidFill>
            </a:rPr>
            <a:t>Deliberación pública y evaluación ciudadana del informe de rendición de cuentas</a:t>
          </a:r>
        </a:p>
      </dgm:t>
    </dgm:pt>
    <dgm:pt modelId="{C94AC392-022E-4517-B3B8-E3199625E609}" type="parTrans" cxnId="{7443530E-C260-4CCF-9327-BDFC861C388C}">
      <dgm:prSet/>
      <dgm:spPr/>
      <dgm:t>
        <a:bodyPr/>
        <a:lstStyle/>
        <a:p>
          <a:endParaRPr lang="es-EC"/>
        </a:p>
      </dgm:t>
    </dgm:pt>
    <dgm:pt modelId="{CA523F09-8EF6-4791-969E-53EEE14B9363}" type="sibTrans" cxnId="{7443530E-C260-4CCF-9327-BDFC861C388C}">
      <dgm:prSet/>
      <dgm:spPr/>
      <dgm:t>
        <a:bodyPr/>
        <a:lstStyle/>
        <a:p>
          <a:endParaRPr lang="es-EC"/>
        </a:p>
      </dgm:t>
    </dgm:pt>
    <dgm:pt modelId="{FF678DFC-D707-469B-AEE9-D1C897C6A1BA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sz="1600" b="1" dirty="0">
              <a:solidFill>
                <a:schemeClr val="tx1"/>
              </a:solidFill>
            </a:rPr>
            <a:t>FASE 3</a:t>
          </a:r>
          <a:endParaRPr lang="es-EC" dirty="0"/>
        </a:p>
      </dgm:t>
    </dgm:pt>
    <dgm:pt modelId="{9CE39683-E1A7-4B58-B1F5-29184081AAF7}" type="parTrans" cxnId="{C346C742-7A24-4988-932F-786A058A6897}">
      <dgm:prSet/>
      <dgm:spPr/>
      <dgm:t>
        <a:bodyPr/>
        <a:lstStyle/>
        <a:p>
          <a:endParaRPr lang="es-EC"/>
        </a:p>
      </dgm:t>
    </dgm:pt>
    <dgm:pt modelId="{0642C168-1E0B-4E33-8F9B-A8B1A8D9E446}" type="sibTrans" cxnId="{C346C742-7A24-4988-932F-786A058A6897}">
      <dgm:prSet/>
      <dgm:spPr/>
      <dgm:t>
        <a:bodyPr/>
        <a:lstStyle/>
        <a:p>
          <a:endParaRPr lang="es-EC"/>
        </a:p>
      </dgm:t>
    </dgm:pt>
    <dgm:pt modelId="{8F7C6128-FE6F-467F-8D39-1A6DDD985A18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r>
            <a:rPr lang="es-EC" sz="2000" kern="1200" dirty="0"/>
            <a:t>Presentación del informe de rendición de cuentas al Consejo de Participación Ciudadana y Control Social</a:t>
          </a:r>
          <a:endParaRPr lang="es-EC" sz="2000" dirty="0"/>
        </a:p>
      </dgm:t>
    </dgm:pt>
    <dgm:pt modelId="{58609F45-6994-419B-A08D-2B57892940FA}" type="parTrans" cxnId="{C80C9965-0258-4736-B55A-69F558912A28}">
      <dgm:prSet/>
      <dgm:spPr/>
      <dgm:t>
        <a:bodyPr/>
        <a:lstStyle/>
        <a:p>
          <a:endParaRPr lang="es-EC"/>
        </a:p>
      </dgm:t>
    </dgm:pt>
    <dgm:pt modelId="{254DF3D4-0CD9-4447-8A7F-8F81C9F22F2A}" type="sibTrans" cxnId="{C80C9965-0258-4736-B55A-69F558912A28}">
      <dgm:prSet/>
      <dgm:spPr/>
      <dgm:t>
        <a:bodyPr/>
        <a:lstStyle/>
        <a:p>
          <a:endParaRPr lang="es-EC"/>
        </a:p>
      </dgm:t>
    </dgm:pt>
    <dgm:pt modelId="{8264F7EF-A937-46EE-A5C5-147E1F60C3D9}" type="pres">
      <dgm:prSet presAssocID="{F9BF0FF4-4900-4640-A08F-D955F0E036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92BD08B-CC82-4C62-90E7-21126EA00968}" type="pres">
      <dgm:prSet presAssocID="{C3339470-94D6-44A8-A841-8926AAB77376}" presName="composite" presStyleCnt="0"/>
      <dgm:spPr/>
    </dgm:pt>
    <dgm:pt modelId="{7C5CA17E-4C24-4019-BB6F-52C3CE00FB58}" type="pres">
      <dgm:prSet presAssocID="{C3339470-94D6-44A8-A841-8926AAB7737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9BD2D6C-3DEB-4F42-B054-01C28FD4215E}" type="pres">
      <dgm:prSet presAssocID="{C3339470-94D6-44A8-A841-8926AAB7737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7ED0004-A8C3-4D46-A611-351C6D852C0A}" type="pres">
      <dgm:prSet presAssocID="{EC736817-B39C-4847-9E3A-7BCCE154FE2C}" presName="sp" presStyleCnt="0"/>
      <dgm:spPr/>
    </dgm:pt>
    <dgm:pt modelId="{3C33C084-2C7B-44C7-A17B-1A05A339A70D}" type="pres">
      <dgm:prSet presAssocID="{D5C324C9-5859-4A72-ADB9-6AFF4A2E5EB4}" presName="composite" presStyleCnt="0"/>
      <dgm:spPr/>
    </dgm:pt>
    <dgm:pt modelId="{AB7A5FF7-F8D5-45F1-BA7A-687EFD015058}" type="pres">
      <dgm:prSet presAssocID="{D5C324C9-5859-4A72-ADB9-6AFF4A2E5EB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CB9B947-A49F-4F7D-9F71-0D67DBE73C55}" type="pres">
      <dgm:prSet presAssocID="{D5C324C9-5859-4A72-ADB9-6AFF4A2E5EB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A8DE52-D2C1-40E1-B482-68666B1A6420}" type="pres">
      <dgm:prSet presAssocID="{5A35BB54-4DDF-479D-9366-4DF97ED736FA}" presName="sp" presStyleCnt="0"/>
      <dgm:spPr/>
    </dgm:pt>
    <dgm:pt modelId="{372B0CEE-AAAE-4272-B46A-10C92A59A319}" type="pres">
      <dgm:prSet presAssocID="{E88417BF-0D1D-4010-85BD-561D5CE84B65}" presName="composite" presStyleCnt="0"/>
      <dgm:spPr/>
    </dgm:pt>
    <dgm:pt modelId="{CAFB1C41-EC07-4ECB-AA1B-74645533B63A}" type="pres">
      <dgm:prSet presAssocID="{E88417BF-0D1D-4010-85BD-561D5CE84B6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E7F7ABD-706C-443A-A39B-5CBB7438F830}" type="pres">
      <dgm:prSet presAssocID="{E88417BF-0D1D-4010-85BD-561D5CE84B6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2EE89A-6D3E-488E-8D7D-816CB2C5B045}" type="pres">
      <dgm:prSet presAssocID="{F822D811-8F65-414D-A9D9-02499491370A}" presName="sp" presStyleCnt="0"/>
      <dgm:spPr/>
    </dgm:pt>
    <dgm:pt modelId="{52CC7D5C-B7B8-4E97-AE67-CB5EEEAF2EC2}" type="pres">
      <dgm:prSet presAssocID="{FF678DFC-D707-469B-AEE9-D1C897C6A1BA}" presName="composite" presStyleCnt="0"/>
      <dgm:spPr/>
    </dgm:pt>
    <dgm:pt modelId="{D248A89D-3137-471F-A84B-C8F2A83BB4B5}" type="pres">
      <dgm:prSet presAssocID="{FF678DFC-D707-469B-AEE9-D1C897C6A1B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100A4E1-75F9-4731-96BB-46AB07630CCC}" type="pres">
      <dgm:prSet presAssocID="{FF678DFC-D707-469B-AEE9-D1C897C6A1B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F2EDFDB-5F1E-4544-9603-3125170AF512}" type="presOf" srcId="{499EE530-E107-428B-B42C-DA03299EDF2B}" destId="{6E7F7ABD-706C-443A-A39B-5CBB7438F830}" srcOrd="0" destOrd="0" presId="urn:microsoft.com/office/officeart/2005/8/layout/chevron2"/>
    <dgm:cxn modelId="{C80C9965-0258-4736-B55A-69F558912A28}" srcId="{FF678DFC-D707-469B-AEE9-D1C897C6A1BA}" destId="{8F7C6128-FE6F-467F-8D39-1A6DDD985A18}" srcOrd="0" destOrd="0" parTransId="{58609F45-6994-419B-A08D-2B57892940FA}" sibTransId="{254DF3D4-0CD9-4447-8A7F-8F81C9F22F2A}"/>
    <dgm:cxn modelId="{00957492-2D44-4CCE-A163-F865EC0CF563}" srcId="{F9BF0FF4-4900-4640-A08F-D955F0E036CF}" destId="{C3339470-94D6-44A8-A841-8926AAB77376}" srcOrd="0" destOrd="0" parTransId="{6F7DDA0D-050B-4AD2-9B87-2E9E5B68D288}" sibTransId="{EC736817-B39C-4847-9E3A-7BCCE154FE2C}"/>
    <dgm:cxn modelId="{7443530E-C260-4CCF-9327-BDFC861C388C}" srcId="{E88417BF-0D1D-4010-85BD-561D5CE84B65}" destId="{499EE530-E107-428B-B42C-DA03299EDF2B}" srcOrd="0" destOrd="0" parTransId="{C94AC392-022E-4517-B3B8-E3199625E609}" sibTransId="{CA523F09-8EF6-4791-969E-53EEE14B9363}"/>
    <dgm:cxn modelId="{B61B46DB-AF1E-4BDC-A14F-8C737976407F}" srcId="{F9BF0FF4-4900-4640-A08F-D955F0E036CF}" destId="{D5C324C9-5859-4A72-ADB9-6AFF4A2E5EB4}" srcOrd="1" destOrd="0" parTransId="{73E5DE82-E99C-4E39-B545-847900960726}" sibTransId="{5A35BB54-4DDF-479D-9366-4DF97ED736FA}"/>
    <dgm:cxn modelId="{045E8F41-25FF-4122-9BC2-DB9C4FCEDCCB}" srcId="{D5C324C9-5859-4A72-ADB9-6AFF4A2E5EB4}" destId="{6260B341-E563-4675-8252-B0A6688749C7}" srcOrd="0" destOrd="0" parTransId="{F782D8F0-DE70-458C-A62E-ADFB3749C1D5}" sibTransId="{946D2C58-0E5D-48A5-B329-2BD882717062}"/>
    <dgm:cxn modelId="{A95F1754-2D2D-406D-AD39-656F6D3CC94C}" type="presOf" srcId="{6260B341-E563-4675-8252-B0A6688749C7}" destId="{BCB9B947-A49F-4F7D-9F71-0D67DBE73C55}" srcOrd="0" destOrd="0" presId="urn:microsoft.com/office/officeart/2005/8/layout/chevron2"/>
    <dgm:cxn modelId="{BA836F81-6E86-42E7-AE2F-5D5AD5B29C7B}" type="presOf" srcId="{E88417BF-0D1D-4010-85BD-561D5CE84B65}" destId="{CAFB1C41-EC07-4ECB-AA1B-74645533B63A}" srcOrd="0" destOrd="0" presId="urn:microsoft.com/office/officeart/2005/8/layout/chevron2"/>
    <dgm:cxn modelId="{8325B54B-1BAD-4665-9154-52DED4EF8A80}" type="presOf" srcId="{C3339470-94D6-44A8-A841-8926AAB77376}" destId="{7C5CA17E-4C24-4019-BB6F-52C3CE00FB58}" srcOrd="0" destOrd="0" presId="urn:microsoft.com/office/officeart/2005/8/layout/chevron2"/>
    <dgm:cxn modelId="{8E560059-5B76-49F9-B43A-80317478EAC6}" type="presOf" srcId="{F9BF0FF4-4900-4640-A08F-D955F0E036CF}" destId="{8264F7EF-A937-46EE-A5C5-147E1F60C3D9}" srcOrd="0" destOrd="0" presId="urn:microsoft.com/office/officeart/2005/8/layout/chevron2"/>
    <dgm:cxn modelId="{83A6E689-4028-4BB0-ADB6-4B02A99B4F38}" srcId="{C3339470-94D6-44A8-A841-8926AAB77376}" destId="{EF618C0D-E16A-4C96-BE83-A80A5170090B}" srcOrd="0" destOrd="0" parTransId="{348315C5-46F2-468F-A50F-19CAC5421E64}" sibTransId="{7A3C2707-3999-4926-8B71-D1BB9B0FCA9B}"/>
    <dgm:cxn modelId="{90ECD7FF-36FB-40EC-B6E9-A7FEA2EDE6F5}" type="presOf" srcId="{D5C324C9-5859-4A72-ADB9-6AFF4A2E5EB4}" destId="{AB7A5FF7-F8D5-45F1-BA7A-687EFD015058}" srcOrd="0" destOrd="0" presId="urn:microsoft.com/office/officeart/2005/8/layout/chevron2"/>
    <dgm:cxn modelId="{217BAC50-73D9-428A-9245-68B640FFF560}" type="presOf" srcId="{8F7C6128-FE6F-467F-8D39-1A6DDD985A18}" destId="{C100A4E1-75F9-4731-96BB-46AB07630CCC}" srcOrd="0" destOrd="0" presId="urn:microsoft.com/office/officeart/2005/8/layout/chevron2"/>
    <dgm:cxn modelId="{DA946A78-B976-48A2-B5BB-4460F6357D00}" type="presOf" srcId="{FF678DFC-D707-469B-AEE9-D1C897C6A1BA}" destId="{D248A89D-3137-471F-A84B-C8F2A83BB4B5}" srcOrd="0" destOrd="0" presId="urn:microsoft.com/office/officeart/2005/8/layout/chevron2"/>
    <dgm:cxn modelId="{82FF7CF6-3662-41CB-8097-E4357E549998}" type="presOf" srcId="{EF618C0D-E16A-4C96-BE83-A80A5170090B}" destId="{B9BD2D6C-3DEB-4F42-B054-01C28FD4215E}" srcOrd="0" destOrd="0" presId="urn:microsoft.com/office/officeart/2005/8/layout/chevron2"/>
    <dgm:cxn modelId="{149AD6B2-A819-48B6-BFB8-81DAA892AF4D}" srcId="{F9BF0FF4-4900-4640-A08F-D955F0E036CF}" destId="{E88417BF-0D1D-4010-85BD-561D5CE84B65}" srcOrd="2" destOrd="0" parTransId="{32BDB16F-028F-4B40-B329-13825E52C0BB}" sibTransId="{F822D811-8F65-414D-A9D9-02499491370A}"/>
    <dgm:cxn modelId="{C346C742-7A24-4988-932F-786A058A6897}" srcId="{F9BF0FF4-4900-4640-A08F-D955F0E036CF}" destId="{FF678DFC-D707-469B-AEE9-D1C897C6A1BA}" srcOrd="3" destOrd="0" parTransId="{9CE39683-E1A7-4B58-B1F5-29184081AAF7}" sibTransId="{0642C168-1E0B-4E33-8F9B-A8B1A8D9E446}"/>
    <dgm:cxn modelId="{7DCC1EA6-E19C-4406-944E-4F727BDD3D50}" type="presParOf" srcId="{8264F7EF-A937-46EE-A5C5-147E1F60C3D9}" destId="{D92BD08B-CC82-4C62-90E7-21126EA00968}" srcOrd="0" destOrd="0" presId="urn:microsoft.com/office/officeart/2005/8/layout/chevron2"/>
    <dgm:cxn modelId="{31FB58BC-9803-45D9-87AF-600ED5EF1050}" type="presParOf" srcId="{D92BD08B-CC82-4C62-90E7-21126EA00968}" destId="{7C5CA17E-4C24-4019-BB6F-52C3CE00FB58}" srcOrd="0" destOrd="0" presId="urn:microsoft.com/office/officeart/2005/8/layout/chevron2"/>
    <dgm:cxn modelId="{ED5BA6F1-647F-4D64-B21D-855D2B77F9D1}" type="presParOf" srcId="{D92BD08B-CC82-4C62-90E7-21126EA00968}" destId="{B9BD2D6C-3DEB-4F42-B054-01C28FD4215E}" srcOrd="1" destOrd="0" presId="urn:microsoft.com/office/officeart/2005/8/layout/chevron2"/>
    <dgm:cxn modelId="{4395C34E-A9BB-470F-9961-E8792FA3676B}" type="presParOf" srcId="{8264F7EF-A937-46EE-A5C5-147E1F60C3D9}" destId="{57ED0004-A8C3-4D46-A611-351C6D852C0A}" srcOrd="1" destOrd="0" presId="urn:microsoft.com/office/officeart/2005/8/layout/chevron2"/>
    <dgm:cxn modelId="{A0564F30-AB2F-4FEB-86C8-D4923ADA31EF}" type="presParOf" srcId="{8264F7EF-A937-46EE-A5C5-147E1F60C3D9}" destId="{3C33C084-2C7B-44C7-A17B-1A05A339A70D}" srcOrd="2" destOrd="0" presId="urn:microsoft.com/office/officeart/2005/8/layout/chevron2"/>
    <dgm:cxn modelId="{D182B833-0DBE-4227-9401-B63C11F7CA80}" type="presParOf" srcId="{3C33C084-2C7B-44C7-A17B-1A05A339A70D}" destId="{AB7A5FF7-F8D5-45F1-BA7A-687EFD015058}" srcOrd="0" destOrd="0" presId="urn:microsoft.com/office/officeart/2005/8/layout/chevron2"/>
    <dgm:cxn modelId="{49D69AF8-BF32-42CF-9C15-1B1AF980237C}" type="presParOf" srcId="{3C33C084-2C7B-44C7-A17B-1A05A339A70D}" destId="{BCB9B947-A49F-4F7D-9F71-0D67DBE73C55}" srcOrd="1" destOrd="0" presId="urn:microsoft.com/office/officeart/2005/8/layout/chevron2"/>
    <dgm:cxn modelId="{CDC530A6-5ABD-4583-874A-D1E421D6AD34}" type="presParOf" srcId="{8264F7EF-A937-46EE-A5C5-147E1F60C3D9}" destId="{75A8DE52-D2C1-40E1-B482-68666B1A6420}" srcOrd="3" destOrd="0" presId="urn:microsoft.com/office/officeart/2005/8/layout/chevron2"/>
    <dgm:cxn modelId="{E5D9BBBD-B89C-4BFF-8839-6DCBC6B9959C}" type="presParOf" srcId="{8264F7EF-A937-46EE-A5C5-147E1F60C3D9}" destId="{372B0CEE-AAAE-4272-B46A-10C92A59A319}" srcOrd="4" destOrd="0" presId="urn:microsoft.com/office/officeart/2005/8/layout/chevron2"/>
    <dgm:cxn modelId="{290070B8-7A0B-4CBF-B43F-991DCDC2AFDA}" type="presParOf" srcId="{372B0CEE-AAAE-4272-B46A-10C92A59A319}" destId="{CAFB1C41-EC07-4ECB-AA1B-74645533B63A}" srcOrd="0" destOrd="0" presId="urn:microsoft.com/office/officeart/2005/8/layout/chevron2"/>
    <dgm:cxn modelId="{9D8BE82D-69AC-4758-BC0A-10D00F8FEB64}" type="presParOf" srcId="{372B0CEE-AAAE-4272-B46A-10C92A59A319}" destId="{6E7F7ABD-706C-443A-A39B-5CBB7438F830}" srcOrd="1" destOrd="0" presId="urn:microsoft.com/office/officeart/2005/8/layout/chevron2"/>
    <dgm:cxn modelId="{669D4123-1AD9-4D26-8731-3BF030792968}" type="presParOf" srcId="{8264F7EF-A937-46EE-A5C5-147E1F60C3D9}" destId="{982EE89A-6D3E-488E-8D7D-816CB2C5B045}" srcOrd="5" destOrd="0" presId="urn:microsoft.com/office/officeart/2005/8/layout/chevron2"/>
    <dgm:cxn modelId="{E5E69798-DF55-4906-A79B-82AB42EBD8BF}" type="presParOf" srcId="{8264F7EF-A937-46EE-A5C5-147E1F60C3D9}" destId="{52CC7D5C-B7B8-4E97-AE67-CB5EEEAF2EC2}" srcOrd="6" destOrd="0" presId="urn:microsoft.com/office/officeart/2005/8/layout/chevron2"/>
    <dgm:cxn modelId="{F96ADBE9-17D2-4902-A40B-AB6E521D3400}" type="presParOf" srcId="{52CC7D5C-B7B8-4E97-AE67-CB5EEEAF2EC2}" destId="{D248A89D-3137-471F-A84B-C8F2A83BB4B5}" srcOrd="0" destOrd="0" presId="urn:microsoft.com/office/officeart/2005/8/layout/chevron2"/>
    <dgm:cxn modelId="{C0FCABA4-D174-4D59-B700-A0A52EE7EAC5}" type="presParOf" srcId="{52CC7D5C-B7B8-4E97-AE67-CB5EEEAF2EC2}" destId="{C100A4E1-75F9-4731-96BB-46AB07630CCC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CA17E-4C24-4019-BB6F-52C3CE00FB58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0</a:t>
          </a:r>
        </a:p>
      </dsp:txBody>
      <dsp:txXfrm rot="-5400000">
        <a:off x="1" y="395096"/>
        <a:ext cx="788987" cy="338137"/>
      </dsp:txXfrm>
    </dsp:sp>
    <dsp:sp modelId="{B9BD2D6C-3DEB-4F42-B054-01C28FD4215E}">
      <dsp:nvSpPr>
        <dsp:cNvPr id="0" name=""/>
        <dsp:cNvSpPr/>
      </dsp:nvSpPr>
      <dsp:spPr>
        <a:xfrm rot="5400000">
          <a:off x="3388382" y="-2598793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/>
            <a:t>Organización interna institucional</a:t>
          </a:r>
        </a:p>
      </dsp:txBody>
      <dsp:txXfrm rot="-5400000">
        <a:off x="788988" y="36365"/>
        <a:ext cx="5895656" cy="661103"/>
      </dsp:txXfrm>
    </dsp:sp>
    <dsp:sp modelId="{AB7A5FF7-F8D5-45F1-BA7A-687EFD015058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1</a:t>
          </a:r>
        </a:p>
      </dsp:txBody>
      <dsp:txXfrm rot="-5400000">
        <a:off x="1" y="1373653"/>
        <a:ext cx="788987" cy="338137"/>
      </dsp:txXfrm>
    </dsp:sp>
    <dsp:sp modelId="{BCB9B947-A49F-4F7D-9F71-0D67DBE73C55}">
      <dsp:nvSpPr>
        <dsp:cNvPr id="0" name=""/>
        <dsp:cNvSpPr/>
      </dsp:nvSpPr>
      <dsp:spPr>
        <a:xfrm rot="5400000">
          <a:off x="3388382" y="-1620235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/>
            <a:t>Elaboración del informe de rendición de cuentas</a:t>
          </a:r>
        </a:p>
      </dsp:txBody>
      <dsp:txXfrm rot="-5400000">
        <a:off x="788988" y="1014923"/>
        <a:ext cx="5895656" cy="661103"/>
      </dsp:txXfrm>
    </dsp:sp>
    <dsp:sp modelId="{CAFB1C41-EC07-4ECB-AA1B-74645533B63A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2</a:t>
          </a:r>
        </a:p>
      </dsp:txBody>
      <dsp:txXfrm rot="-5400000">
        <a:off x="1" y="2352210"/>
        <a:ext cx="788987" cy="338137"/>
      </dsp:txXfrm>
    </dsp:sp>
    <dsp:sp modelId="{6E7F7ABD-706C-443A-A39B-5CBB7438F830}">
      <dsp:nvSpPr>
        <dsp:cNvPr id="0" name=""/>
        <dsp:cNvSpPr/>
      </dsp:nvSpPr>
      <dsp:spPr>
        <a:xfrm rot="5400000">
          <a:off x="3388382" y="-641678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/>
            <a:t>Deliberación pública y evaluación ciudadana del informe de rendición de cuentas</a:t>
          </a:r>
        </a:p>
      </dsp:txBody>
      <dsp:txXfrm rot="-5400000">
        <a:off x="788988" y="1993480"/>
        <a:ext cx="5895656" cy="661103"/>
      </dsp:txXfrm>
    </dsp:sp>
    <dsp:sp modelId="{D248A89D-3137-471F-A84B-C8F2A83BB4B5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3</a:t>
          </a:r>
          <a:endParaRPr lang="es-EC" kern="1200" dirty="0"/>
        </a:p>
      </dsp:txBody>
      <dsp:txXfrm rot="-5400000">
        <a:off x="1" y="3330768"/>
        <a:ext cx="788987" cy="338137"/>
      </dsp:txXfrm>
    </dsp:sp>
    <dsp:sp modelId="{C100A4E1-75F9-4731-96BB-46AB07630CCC}">
      <dsp:nvSpPr>
        <dsp:cNvPr id="0" name=""/>
        <dsp:cNvSpPr/>
      </dsp:nvSpPr>
      <dsp:spPr>
        <a:xfrm rot="5400000">
          <a:off x="3388382" y="336879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/>
            <a:t>Presentación del informe de rendición de cuentas al Consejo de Participación Ciudadana y Control Social</a:t>
          </a:r>
          <a:endParaRPr lang="es-EC" sz="2000" dirty="0"/>
        </a:p>
      </dsp:txBody>
      <dsp:txXfrm rot="-5400000">
        <a:off x="788988" y="2972037"/>
        <a:ext cx="5895656" cy="661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CA17E-4C24-4019-BB6F-52C3CE00FB58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0</a:t>
          </a:r>
        </a:p>
      </dsp:txBody>
      <dsp:txXfrm rot="-5400000">
        <a:off x="1" y="395096"/>
        <a:ext cx="788987" cy="338137"/>
      </dsp:txXfrm>
    </dsp:sp>
    <dsp:sp modelId="{B9BD2D6C-3DEB-4F42-B054-01C28FD4215E}">
      <dsp:nvSpPr>
        <dsp:cNvPr id="0" name=""/>
        <dsp:cNvSpPr/>
      </dsp:nvSpPr>
      <dsp:spPr>
        <a:xfrm rot="5400000">
          <a:off x="3388382" y="-2598793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/>
            <a:t>Organización interna institucional</a:t>
          </a:r>
        </a:p>
      </dsp:txBody>
      <dsp:txXfrm rot="-5400000">
        <a:off x="788988" y="36365"/>
        <a:ext cx="5895656" cy="661103"/>
      </dsp:txXfrm>
    </dsp:sp>
    <dsp:sp modelId="{AB7A5FF7-F8D5-45F1-BA7A-687EFD015058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1</a:t>
          </a:r>
        </a:p>
      </dsp:txBody>
      <dsp:txXfrm rot="-5400000">
        <a:off x="1" y="1373653"/>
        <a:ext cx="788987" cy="338137"/>
      </dsp:txXfrm>
    </dsp:sp>
    <dsp:sp modelId="{BCB9B947-A49F-4F7D-9F71-0D67DBE73C55}">
      <dsp:nvSpPr>
        <dsp:cNvPr id="0" name=""/>
        <dsp:cNvSpPr/>
      </dsp:nvSpPr>
      <dsp:spPr>
        <a:xfrm rot="5400000">
          <a:off x="3388382" y="-1620235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>
              <a:solidFill>
                <a:schemeClr val="bg2">
                  <a:lumMod val="75000"/>
                </a:schemeClr>
              </a:solidFill>
            </a:rPr>
            <a:t>Elaboración del informe de rendición de cuentas</a:t>
          </a:r>
        </a:p>
      </dsp:txBody>
      <dsp:txXfrm rot="-5400000">
        <a:off x="788988" y="1014923"/>
        <a:ext cx="5895656" cy="661103"/>
      </dsp:txXfrm>
    </dsp:sp>
    <dsp:sp modelId="{CAFB1C41-EC07-4ECB-AA1B-74645533B63A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2</a:t>
          </a:r>
        </a:p>
      </dsp:txBody>
      <dsp:txXfrm rot="-5400000">
        <a:off x="1" y="2352210"/>
        <a:ext cx="788987" cy="338137"/>
      </dsp:txXfrm>
    </dsp:sp>
    <dsp:sp modelId="{6E7F7ABD-706C-443A-A39B-5CBB7438F830}">
      <dsp:nvSpPr>
        <dsp:cNvPr id="0" name=""/>
        <dsp:cNvSpPr/>
      </dsp:nvSpPr>
      <dsp:spPr>
        <a:xfrm rot="5400000">
          <a:off x="3388382" y="-641678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Deliberación pública y evaluación ciudadana del informe de rendición de cuentas</a:t>
          </a:r>
        </a:p>
      </dsp:txBody>
      <dsp:txXfrm rot="-5400000">
        <a:off x="788988" y="1993480"/>
        <a:ext cx="5895656" cy="661103"/>
      </dsp:txXfrm>
    </dsp:sp>
    <dsp:sp modelId="{D248A89D-3137-471F-A84B-C8F2A83BB4B5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3</a:t>
          </a:r>
          <a:endParaRPr lang="es-EC" kern="1200" dirty="0">
            <a:solidFill>
              <a:schemeClr val="bg2">
                <a:lumMod val="75000"/>
              </a:schemeClr>
            </a:solidFill>
          </a:endParaRPr>
        </a:p>
      </dsp:txBody>
      <dsp:txXfrm rot="-5400000">
        <a:off x="1" y="3330768"/>
        <a:ext cx="788987" cy="338137"/>
      </dsp:txXfrm>
    </dsp:sp>
    <dsp:sp modelId="{C100A4E1-75F9-4731-96BB-46AB07630CCC}">
      <dsp:nvSpPr>
        <dsp:cNvPr id="0" name=""/>
        <dsp:cNvSpPr/>
      </dsp:nvSpPr>
      <dsp:spPr>
        <a:xfrm rot="5400000">
          <a:off x="3388382" y="336879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Presentación del informe de rendición de cuentas al Consejo de Participación Ciudadana y Control Social</a:t>
          </a:r>
          <a:endParaRPr lang="es-EC" sz="2000" dirty="0">
            <a:solidFill>
              <a:schemeClr val="bg2">
                <a:lumMod val="75000"/>
              </a:schemeClr>
            </a:solidFill>
          </a:endParaRPr>
        </a:p>
      </dsp:txBody>
      <dsp:txXfrm rot="-5400000">
        <a:off x="788988" y="2972037"/>
        <a:ext cx="5895656" cy="6611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CA17E-4C24-4019-BB6F-52C3CE00FB58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0</a:t>
          </a:r>
        </a:p>
      </dsp:txBody>
      <dsp:txXfrm rot="-5400000">
        <a:off x="1" y="395096"/>
        <a:ext cx="788987" cy="338137"/>
      </dsp:txXfrm>
    </dsp:sp>
    <dsp:sp modelId="{B9BD2D6C-3DEB-4F42-B054-01C28FD4215E}">
      <dsp:nvSpPr>
        <dsp:cNvPr id="0" name=""/>
        <dsp:cNvSpPr/>
      </dsp:nvSpPr>
      <dsp:spPr>
        <a:xfrm rot="5400000">
          <a:off x="3388382" y="-2598793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>
              <a:solidFill>
                <a:schemeClr val="bg2">
                  <a:lumMod val="75000"/>
                </a:schemeClr>
              </a:solidFill>
            </a:rPr>
            <a:t>Organización interna institucional</a:t>
          </a:r>
        </a:p>
      </dsp:txBody>
      <dsp:txXfrm rot="-5400000">
        <a:off x="788988" y="36365"/>
        <a:ext cx="5895656" cy="661103"/>
      </dsp:txXfrm>
    </dsp:sp>
    <dsp:sp modelId="{AB7A5FF7-F8D5-45F1-BA7A-687EFD015058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1</a:t>
          </a:r>
        </a:p>
      </dsp:txBody>
      <dsp:txXfrm rot="-5400000">
        <a:off x="1" y="1373653"/>
        <a:ext cx="788987" cy="338137"/>
      </dsp:txXfrm>
    </dsp:sp>
    <dsp:sp modelId="{BCB9B947-A49F-4F7D-9F71-0D67DBE73C55}">
      <dsp:nvSpPr>
        <dsp:cNvPr id="0" name=""/>
        <dsp:cNvSpPr/>
      </dsp:nvSpPr>
      <dsp:spPr>
        <a:xfrm rot="5400000">
          <a:off x="3388382" y="-1620235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/>
            <a:t>Elaboración del informe de rendición de cuentas</a:t>
          </a:r>
        </a:p>
      </dsp:txBody>
      <dsp:txXfrm rot="-5400000">
        <a:off x="788988" y="1014923"/>
        <a:ext cx="5895656" cy="661103"/>
      </dsp:txXfrm>
    </dsp:sp>
    <dsp:sp modelId="{CAFB1C41-EC07-4ECB-AA1B-74645533B63A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2</a:t>
          </a:r>
        </a:p>
      </dsp:txBody>
      <dsp:txXfrm rot="-5400000">
        <a:off x="1" y="2352210"/>
        <a:ext cx="788987" cy="338137"/>
      </dsp:txXfrm>
    </dsp:sp>
    <dsp:sp modelId="{6E7F7ABD-706C-443A-A39B-5CBB7438F830}">
      <dsp:nvSpPr>
        <dsp:cNvPr id="0" name=""/>
        <dsp:cNvSpPr/>
      </dsp:nvSpPr>
      <dsp:spPr>
        <a:xfrm rot="5400000">
          <a:off x="3388382" y="-641678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Deliberación pública y evaluación ciudadana del informe de rendición de cuentas</a:t>
          </a:r>
        </a:p>
      </dsp:txBody>
      <dsp:txXfrm rot="-5400000">
        <a:off x="788988" y="1993480"/>
        <a:ext cx="5895656" cy="661103"/>
      </dsp:txXfrm>
    </dsp:sp>
    <dsp:sp modelId="{D248A89D-3137-471F-A84B-C8F2A83BB4B5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3</a:t>
          </a:r>
          <a:endParaRPr lang="es-EC" kern="1200" dirty="0">
            <a:solidFill>
              <a:schemeClr val="bg2">
                <a:lumMod val="75000"/>
              </a:schemeClr>
            </a:solidFill>
          </a:endParaRPr>
        </a:p>
      </dsp:txBody>
      <dsp:txXfrm rot="-5400000">
        <a:off x="1" y="3330768"/>
        <a:ext cx="788987" cy="338137"/>
      </dsp:txXfrm>
    </dsp:sp>
    <dsp:sp modelId="{C100A4E1-75F9-4731-96BB-46AB07630CCC}">
      <dsp:nvSpPr>
        <dsp:cNvPr id="0" name=""/>
        <dsp:cNvSpPr/>
      </dsp:nvSpPr>
      <dsp:spPr>
        <a:xfrm rot="5400000">
          <a:off x="3388382" y="336879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Presentación del informe de rendición de cuentas al Consejo de Participación Ciudadana y Control Social</a:t>
          </a:r>
          <a:endParaRPr lang="es-EC" sz="2000" dirty="0">
            <a:solidFill>
              <a:schemeClr val="bg2">
                <a:lumMod val="75000"/>
              </a:schemeClr>
            </a:solidFill>
          </a:endParaRPr>
        </a:p>
      </dsp:txBody>
      <dsp:txXfrm rot="-5400000">
        <a:off x="788988" y="2972037"/>
        <a:ext cx="5895656" cy="6611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CA17E-4C24-4019-BB6F-52C3CE00FB58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0</a:t>
          </a:r>
        </a:p>
      </dsp:txBody>
      <dsp:txXfrm rot="-5400000">
        <a:off x="1" y="395096"/>
        <a:ext cx="788987" cy="338137"/>
      </dsp:txXfrm>
    </dsp:sp>
    <dsp:sp modelId="{B9BD2D6C-3DEB-4F42-B054-01C28FD4215E}">
      <dsp:nvSpPr>
        <dsp:cNvPr id="0" name=""/>
        <dsp:cNvSpPr/>
      </dsp:nvSpPr>
      <dsp:spPr>
        <a:xfrm rot="5400000">
          <a:off x="3388382" y="-2598793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>
              <a:solidFill>
                <a:schemeClr val="bg2">
                  <a:lumMod val="75000"/>
                </a:schemeClr>
              </a:solidFill>
            </a:rPr>
            <a:t>Organización interna institucional</a:t>
          </a:r>
        </a:p>
      </dsp:txBody>
      <dsp:txXfrm rot="-5400000">
        <a:off x="788988" y="36365"/>
        <a:ext cx="5895656" cy="661103"/>
      </dsp:txXfrm>
    </dsp:sp>
    <dsp:sp modelId="{AB7A5FF7-F8D5-45F1-BA7A-687EFD015058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1</a:t>
          </a:r>
        </a:p>
      </dsp:txBody>
      <dsp:txXfrm rot="-5400000">
        <a:off x="1" y="1373653"/>
        <a:ext cx="788987" cy="338137"/>
      </dsp:txXfrm>
    </dsp:sp>
    <dsp:sp modelId="{BCB9B947-A49F-4F7D-9F71-0D67DBE73C55}">
      <dsp:nvSpPr>
        <dsp:cNvPr id="0" name=""/>
        <dsp:cNvSpPr/>
      </dsp:nvSpPr>
      <dsp:spPr>
        <a:xfrm rot="5400000">
          <a:off x="3388382" y="-1620235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>
              <a:solidFill>
                <a:schemeClr val="bg2">
                  <a:lumMod val="75000"/>
                </a:schemeClr>
              </a:solidFill>
            </a:rPr>
            <a:t>Elaboración del informe de rendición de cuentas</a:t>
          </a:r>
        </a:p>
      </dsp:txBody>
      <dsp:txXfrm rot="-5400000">
        <a:off x="788988" y="1014923"/>
        <a:ext cx="5895656" cy="661103"/>
      </dsp:txXfrm>
    </dsp:sp>
    <dsp:sp modelId="{CAFB1C41-EC07-4ECB-AA1B-74645533B63A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2</a:t>
          </a:r>
        </a:p>
      </dsp:txBody>
      <dsp:txXfrm rot="-5400000">
        <a:off x="1" y="2352210"/>
        <a:ext cx="788987" cy="338137"/>
      </dsp:txXfrm>
    </dsp:sp>
    <dsp:sp modelId="{6E7F7ABD-706C-443A-A39B-5CBB7438F830}">
      <dsp:nvSpPr>
        <dsp:cNvPr id="0" name=""/>
        <dsp:cNvSpPr/>
      </dsp:nvSpPr>
      <dsp:spPr>
        <a:xfrm rot="5400000">
          <a:off x="3388382" y="-641678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/>
            <a:t>Deliberación pública y evaluación ciudadana del informe de rendición de cuentas</a:t>
          </a:r>
        </a:p>
      </dsp:txBody>
      <dsp:txXfrm rot="-5400000">
        <a:off x="788988" y="1993480"/>
        <a:ext cx="5895656" cy="661103"/>
      </dsp:txXfrm>
    </dsp:sp>
    <dsp:sp modelId="{D248A89D-3137-471F-A84B-C8F2A83BB4B5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2">
                  <a:lumMod val="75000"/>
                </a:schemeClr>
              </a:solidFill>
            </a:rPr>
            <a:t>FASE 3</a:t>
          </a:r>
          <a:endParaRPr lang="es-EC" kern="1200" dirty="0">
            <a:solidFill>
              <a:schemeClr val="bg2">
                <a:lumMod val="75000"/>
              </a:schemeClr>
            </a:solidFill>
          </a:endParaRPr>
        </a:p>
      </dsp:txBody>
      <dsp:txXfrm rot="-5400000">
        <a:off x="1" y="3330768"/>
        <a:ext cx="788987" cy="338137"/>
      </dsp:txXfrm>
    </dsp:sp>
    <dsp:sp modelId="{C100A4E1-75F9-4731-96BB-46AB07630CCC}">
      <dsp:nvSpPr>
        <dsp:cNvPr id="0" name=""/>
        <dsp:cNvSpPr/>
      </dsp:nvSpPr>
      <dsp:spPr>
        <a:xfrm rot="5400000">
          <a:off x="3388382" y="336879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>
              <a:solidFill>
                <a:schemeClr val="bg2">
                  <a:lumMod val="75000"/>
                </a:schemeClr>
              </a:solidFill>
            </a:rPr>
            <a:t>Presentación del informe de rendición de cuentas al Consejo de Participación Ciudadana y Control Social</a:t>
          </a:r>
          <a:endParaRPr lang="es-EC" sz="2000" dirty="0">
            <a:solidFill>
              <a:schemeClr val="bg2">
                <a:lumMod val="75000"/>
              </a:schemeClr>
            </a:solidFill>
          </a:endParaRPr>
        </a:p>
      </dsp:txBody>
      <dsp:txXfrm rot="-5400000">
        <a:off x="788988" y="2972037"/>
        <a:ext cx="5895656" cy="6611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82B43-74DF-4DCA-B66F-113E187EC519}">
      <dsp:nvSpPr>
        <dsp:cNvPr id="0" name=""/>
        <dsp:cNvSpPr/>
      </dsp:nvSpPr>
      <dsp:spPr>
        <a:xfrm rot="5400000">
          <a:off x="3997931" y="-1626259"/>
          <a:ext cx="650310" cy="40687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600" kern="1200" dirty="0"/>
            <a:t>Rendición de cuentas Gobernación de Chimborazo 2018</a:t>
          </a:r>
        </a:p>
      </dsp:txBody>
      <dsp:txXfrm rot="-5400000">
        <a:off x="2288693" y="114725"/>
        <a:ext cx="4037041" cy="586818"/>
      </dsp:txXfrm>
    </dsp:sp>
    <dsp:sp modelId="{93D532E4-35CD-48B7-B430-8E2E02C125B6}">
      <dsp:nvSpPr>
        <dsp:cNvPr id="0" name=""/>
        <dsp:cNvSpPr/>
      </dsp:nvSpPr>
      <dsp:spPr>
        <a:xfrm>
          <a:off x="0" y="1690"/>
          <a:ext cx="2288692" cy="81288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b="1" kern="1200"/>
            <a:t>Evento</a:t>
          </a:r>
          <a:endParaRPr lang="es-EC" sz="2400" b="1" kern="1200" dirty="0"/>
        </a:p>
      </dsp:txBody>
      <dsp:txXfrm>
        <a:off x="39682" y="41372"/>
        <a:ext cx="2209328" cy="733524"/>
      </dsp:txXfrm>
    </dsp:sp>
    <dsp:sp modelId="{B75E1252-8A3A-4343-9C45-16F2FC03F052}">
      <dsp:nvSpPr>
        <dsp:cNvPr id="0" name=""/>
        <dsp:cNvSpPr/>
      </dsp:nvSpPr>
      <dsp:spPr>
        <a:xfrm rot="5400000">
          <a:off x="3997931" y="-772726"/>
          <a:ext cx="650310" cy="40687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600" kern="1200" dirty="0"/>
            <a:t>Miércoles 27 de febrero 2019</a:t>
          </a:r>
        </a:p>
      </dsp:txBody>
      <dsp:txXfrm rot="-5400000">
        <a:off x="2288693" y="968258"/>
        <a:ext cx="4037041" cy="586818"/>
      </dsp:txXfrm>
    </dsp:sp>
    <dsp:sp modelId="{C12A1E47-EC4E-4EE1-ADD4-27CC16CE5820}">
      <dsp:nvSpPr>
        <dsp:cNvPr id="0" name=""/>
        <dsp:cNvSpPr/>
      </dsp:nvSpPr>
      <dsp:spPr>
        <a:xfrm>
          <a:off x="0" y="855222"/>
          <a:ext cx="2288692" cy="81288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b="1" kern="1200"/>
            <a:t>Fecha</a:t>
          </a:r>
          <a:endParaRPr lang="es-EC" sz="2400" b="1" kern="1200" dirty="0"/>
        </a:p>
      </dsp:txBody>
      <dsp:txXfrm>
        <a:off x="39682" y="894904"/>
        <a:ext cx="2209328" cy="733524"/>
      </dsp:txXfrm>
    </dsp:sp>
    <dsp:sp modelId="{9EADE502-4001-4038-9240-CEAFABDB6ACA}">
      <dsp:nvSpPr>
        <dsp:cNvPr id="0" name=""/>
        <dsp:cNvSpPr/>
      </dsp:nvSpPr>
      <dsp:spPr>
        <a:xfrm rot="5400000">
          <a:off x="3997931" y="80806"/>
          <a:ext cx="650310" cy="40687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600" kern="1200" dirty="0"/>
            <a:t>10h00</a:t>
          </a:r>
        </a:p>
      </dsp:txBody>
      <dsp:txXfrm rot="-5400000">
        <a:off x="2288693" y="1821790"/>
        <a:ext cx="4037041" cy="586818"/>
      </dsp:txXfrm>
    </dsp:sp>
    <dsp:sp modelId="{3DBFBE09-F195-4FCE-B43F-937879658C1D}">
      <dsp:nvSpPr>
        <dsp:cNvPr id="0" name=""/>
        <dsp:cNvSpPr/>
      </dsp:nvSpPr>
      <dsp:spPr>
        <a:xfrm>
          <a:off x="0" y="1708755"/>
          <a:ext cx="2288692" cy="81288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b="1" kern="1200"/>
            <a:t>Hora</a:t>
          </a:r>
          <a:endParaRPr lang="es-EC" sz="2400" b="1" kern="1200" dirty="0"/>
        </a:p>
      </dsp:txBody>
      <dsp:txXfrm>
        <a:off x="39682" y="1748437"/>
        <a:ext cx="2209328" cy="733524"/>
      </dsp:txXfrm>
    </dsp:sp>
    <dsp:sp modelId="{2E6F8881-70DF-4CCF-828C-972E0CBA06CB}">
      <dsp:nvSpPr>
        <dsp:cNvPr id="0" name=""/>
        <dsp:cNvSpPr/>
      </dsp:nvSpPr>
      <dsp:spPr>
        <a:xfrm rot="5400000">
          <a:off x="3997931" y="934339"/>
          <a:ext cx="650310" cy="40687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600" kern="1200" dirty="0"/>
            <a:t>Auditorio de la Gobernación (Primera Constituyente y 5 de junio)</a:t>
          </a:r>
        </a:p>
      </dsp:txBody>
      <dsp:txXfrm rot="-5400000">
        <a:off x="2288693" y="2675323"/>
        <a:ext cx="4037041" cy="586818"/>
      </dsp:txXfrm>
    </dsp:sp>
    <dsp:sp modelId="{210ED07B-9D28-4579-ADAA-05663FAEC033}">
      <dsp:nvSpPr>
        <dsp:cNvPr id="0" name=""/>
        <dsp:cNvSpPr/>
      </dsp:nvSpPr>
      <dsp:spPr>
        <a:xfrm>
          <a:off x="0" y="2562288"/>
          <a:ext cx="2288692" cy="81288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b="1" kern="1200"/>
            <a:t>Lugar</a:t>
          </a:r>
          <a:endParaRPr lang="es-EC" sz="2400" b="1" kern="1200" dirty="0"/>
        </a:p>
      </dsp:txBody>
      <dsp:txXfrm>
        <a:off x="39682" y="2601970"/>
        <a:ext cx="2209328" cy="7335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CA17E-4C24-4019-BB6F-52C3CE00FB58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1">
                  <a:lumMod val="65000"/>
                </a:schemeClr>
              </a:solidFill>
            </a:rPr>
            <a:t>FASE 0</a:t>
          </a:r>
        </a:p>
      </dsp:txBody>
      <dsp:txXfrm rot="-5400000">
        <a:off x="1" y="395096"/>
        <a:ext cx="788987" cy="338137"/>
      </dsp:txXfrm>
    </dsp:sp>
    <dsp:sp modelId="{B9BD2D6C-3DEB-4F42-B054-01C28FD4215E}">
      <dsp:nvSpPr>
        <dsp:cNvPr id="0" name=""/>
        <dsp:cNvSpPr/>
      </dsp:nvSpPr>
      <dsp:spPr>
        <a:xfrm rot="5400000">
          <a:off x="3388382" y="-2598793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>
              <a:solidFill>
                <a:schemeClr val="bg1">
                  <a:lumMod val="65000"/>
                </a:schemeClr>
              </a:solidFill>
            </a:rPr>
            <a:t>Organización interna institucional</a:t>
          </a:r>
        </a:p>
      </dsp:txBody>
      <dsp:txXfrm rot="-5400000">
        <a:off x="788988" y="36365"/>
        <a:ext cx="5895656" cy="661103"/>
      </dsp:txXfrm>
    </dsp:sp>
    <dsp:sp modelId="{AB7A5FF7-F8D5-45F1-BA7A-687EFD015058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1">
                  <a:lumMod val="65000"/>
                </a:schemeClr>
              </a:solidFill>
            </a:rPr>
            <a:t>FASE 1</a:t>
          </a:r>
        </a:p>
      </dsp:txBody>
      <dsp:txXfrm rot="-5400000">
        <a:off x="1" y="1373653"/>
        <a:ext cx="788987" cy="338137"/>
      </dsp:txXfrm>
    </dsp:sp>
    <dsp:sp modelId="{BCB9B947-A49F-4F7D-9F71-0D67DBE73C55}">
      <dsp:nvSpPr>
        <dsp:cNvPr id="0" name=""/>
        <dsp:cNvSpPr/>
      </dsp:nvSpPr>
      <dsp:spPr>
        <a:xfrm rot="5400000">
          <a:off x="3388382" y="-1620235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200" kern="1200" dirty="0">
              <a:solidFill>
                <a:schemeClr val="bg1">
                  <a:lumMod val="65000"/>
                </a:schemeClr>
              </a:solidFill>
            </a:rPr>
            <a:t>Elaboración del informe de rendición de cuentas</a:t>
          </a:r>
        </a:p>
      </dsp:txBody>
      <dsp:txXfrm rot="-5400000">
        <a:off x="788988" y="1014923"/>
        <a:ext cx="5895656" cy="661103"/>
      </dsp:txXfrm>
    </dsp:sp>
    <dsp:sp modelId="{CAFB1C41-EC07-4ECB-AA1B-74645533B63A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bg1">
                  <a:lumMod val="65000"/>
                </a:schemeClr>
              </a:solidFill>
            </a:rPr>
            <a:t>FASE 2</a:t>
          </a:r>
        </a:p>
      </dsp:txBody>
      <dsp:txXfrm rot="-5400000">
        <a:off x="1" y="2352210"/>
        <a:ext cx="788987" cy="338137"/>
      </dsp:txXfrm>
    </dsp:sp>
    <dsp:sp modelId="{6E7F7ABD-706C-443A-A39B-5CBB7438F830}">
      <dsp:nvSpPr>
        <dsp:cNvPr id="0" name=""/>
        <dsp:cNvSpPr/>
      </dsp:nvSpPr>
      <dsp:spPr>
        <a:xfrm rot="5400000">
          <a:off x="3388382" y="-641678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>
              <a:solidFill>
                <a:schemeClr val="bg1">
                  <a:lumMod val="65000"/>
                </a:schemeClr>
              </a:solidFill>
            </a:rPr>
            <a:t>Deliberación pública y evaluación ciudadana del informe de rendición de cuentas</a:t>
          </a:r>
        </a:p>
      </dsp:txBody>
      <dsp:txXfrm rot="-5400000">
        <a:off x="788988" y="1993480"/>
        <a:ext cx="5895656" cy="661103"/>
      </dsp:txXfrm>
    </dsp:sp>
    <dsp:sp modelId="{D248A89D-3137-471F-A84B-C8F2A83BB4B5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b="1" kern="1200" dirty="0">
              <a:solidFill>
                <a:schemeClr val="tx1"/>
              </a:solidFill>
            </a:rPr>
            <a:t>FASE 3</a:t>
          </a:r>
          <a:endParaRPr lang="es-EC" kern="1200" dirty="0"/>
        </a:p>
      </dsp:txBody>
      <dsp:txXfrm rot="-5400000">
        <a:off x="1" y="3330768"/>
        <a:ext cx="788987" cy="338137"/>
      </dsp:txXfrm>
    </dsp:sp>
    <dsp:sp modelId="{C100A4E1-75F9-4731-96BB-46AB07630CCC}">
      <dsp:nvSpPr>
        <dsp:cNvPr id="0" name=""/>
        <dsp:cNvSpPr/>
      </dsp:nvSpPr>
      <dsp:spPr>
        <a:xfrm rot="5400000">
          <a:off x="3388382" y="336879"/>
          <a:ext cx="732631" cy="59314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>
          <a:solidFill>
            <a:srgbClr val="FF00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2000" kern="1200" dirty="0"/>
            <a:t>Presentación del informe de rendición de cuentas al Consejo de Participación Ciudadana y Control Social</a:t>
          </a:r>
          <a:endParaRPr lang="es-EC" sz="2000" dirty="0"/>
        </a:p>
      </dsp:txBody>
      <dsp:txXfrm rot="-5400000">
        <a:off x="788988" y="2972037"/>
        <a:ext cx="5895656" cy="661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EF9CA-B94A-BD47-9F62-A1BC8C409E14}" type="datetimeFigureOut">
              <a:rPr lang="es-MX" smtClean="0"/>
              <a:pPr/>
              <a:t>11/09/2020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3DC35-51A4-D44A-BBB7-20DC4354D33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>
            <a:extLst>
              <a:ext uri="{FF2B5EF4-FFF2-40B4-BE49-F238E27FC236}">
                <a16:creationId xmlns="" xmlns:a16="http://schemas.microsoft.com/office/drawing/2014/main" id="{C45BC784-97AE-E042-A968-BDC0A0B673A6}"/>
              </a:ext>
            </a:extLst>
          </p:cNvPr>
          <p:cNvSpPr txBox="1"/>
          <p:nvPr/>
        </p:nvSpPr>
        <p:spPr>
          <a:xfrm>
            <a:off x="1174246" y="1854926"/>
            <a:ext cx="98023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4000" b="1" dirty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rPr>
              <a:t>Diseño de la Propuesta del Proceso de Rendición de Cuentas de la Gobernación de Chimborazo </a:t>
            </a:r>
          </a:p>
          <a:p>
            <a:pPr algn="ctr"/>
            <a:r>
              <a:rPr lang="es-EC" sz="4000" b="1" dirty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rPr>
              <a:t>período enero – </a:t>
            </a:r>
            <a:r>
              <a:rPr lang="es-EC" sz="4000" b="1" dirty="0" smtClean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rPr>
              <a:t>diciembre </a:t>
            </a:r>
            <a:r>
              <a:rPr lang="es-EC" sz="4000" b="1" dirty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rPr>
              <a:t>de </a:t>
            </a:r>
            <a:r>
              <a:rPr lang="es-EC" sz="4000" b="1" dirty="0" smtClean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C" sz="4000" b="1" dirty="0">
              <a:solidFill>
                <a:schemeClr val="bg1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7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34" y="526134"/>
            <a:ext cx="3444247" cy="7528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61793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351866"/>
            <a:ext cx="10880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75C4571A-F3AB-405E-9756-EC69ED97184D}"/>
              </a:ext>
            </a:extLst>
          </p:cNvPr>
          <p:cNvSpPr/>
          <p:nvPr/>
        </p:nvSpPr>
        <p:spPr>
          <a:xfrm>
            <a:off x="2114802" y="2508829"/>
            <a:ext cx="792088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dirty="0">
                <a:solidFill>
                  <a:schemeClr val="accent1">
                    <a:lumMod val="75000"/>
                  </a:schemeClr>
                </a:solidFill>
              </a:rPr>
              <a:t>Difusión del Informe de Rendición de Cuentas</a:t>
            </a:r>
          </a:p>
          <a:p>
            <a:endParaRPr lang="es-EC" sz="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s-EC" dirty="0"/>
              <a:t>Difusión del Informe a través de distintos medios: desde el 20 de </a:t>
            </a:r>
            <a:r>
              <a:rPr lang="es-EC" dirty="0" smtClean="0"/>
              <a:t>Marzo 2020.</a:t>
            </a:r>
            <a:endParaRPr lang="es-EC" dirty="0"/>
          </a:p>
          <a:p>
            <a:pPr marL="342900" indent="-342900">
              <a:buFont typeface="+mj-lt"/>
              <a:buAutoNum type="arabicPeriod"/>
            </a:pPr>
            <a:r>
              <a:rPr lang="es-EC" dirty="0"/>
              <a:t>En redes sociales de la Gobernación de Chimborazo</a:t>
            </a:r>
          </a:p>
          <a:p>
            <a:pPr marL="342900" indent="-342900">
              <a:buFont typeface="+mj-lt"/>
              <a:buAutoNum type="arabicPeriod"/>
            </a:pPr>
            <a:r>
              <a:rPr lang="es-EC" dirty="0"/>
              <a:t>Invitaciones digitales.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8E61E68A-2825-4F96-898C-53686A75EA7C}"/>
              </a:ext>
            </a:extLst>
          </p:cNvPr>
          <p:cNvSpPr/>
          <p:nvPr/>
        </p:nvSpPr>
        <p:spPr>
          <a:xfrm>
            <a:off x="2114802" y="4250568"/>
            <a:ext cx="83128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600" b="1" dirty="0"/>
              <a:t>Antes:</a:t>
            </a:r>
          </a:p>
          <a:p>
            <a:r>
              <a:rPr lang="es-EC" sz="1600" dirty="0"/>
              <a:t>Como la fecha asignada para realizar la presentación pública del informe de Rendición de Cuentas es el </a:t>
            </a:r>
            <a:r>
              <a:rPr lang="es-EC" sz="1600" dirty="0" smtClean="0"/>
              <a:t>16 </a:t>
            </a:r>
            <a:r>
              <a:rPr lang="es-EC" sz="1600" dirty="0"/>
              <a:t>de </a:t>
            </a:r>
            <a:r>
              <a:rPr lang="es-EC" sz="1600" dirty="0" smtClean="0"/>
              <a:t>Marzo </a:t>
            </a:r>
            <a:r>
              <a:rPr lang="es-EC" sz="1600" dirty="0"/>
              <a:t>de </a:t>
            </a:r>
            <a:r>
              <a:rPr lang="es-EC" sz="1600" dirty="0" smtClean="0"/>
              <a:t>2020. </a:t>
            </a:r>
            <a:r>
              <a:rPr lang="es-EC" sz="1600" dirty="0"/>
              <a:t>Del </a:t>
            </a:r>
            <a:r>
              <a:rPr lang="es-EC" sz="1600" dirty="0" smtClean="0"/>
              <a:t>10 </a:t>
            </a:r>
            <a:r>
              <a:rPr lang="es-EC" sz="1600" dirty="0"/>
              <a:t>al </a:t>
            </a:r>
            <a:r>
              <a:rPr lang="es-EC" sz="1600" dirty="0" smtClean="0"/>
              <a:t>16 </a:t>
            </a:r>
            <a:r>
              <a:rPr lang="es-EC" sz="1600" dirty="0"/>
              <a:t>de </a:t>
            </a:r>
            <a:r>
              <a:rPr lang="es-EC" sz="1600" dirty="0" smtClean="0"/>
              <a:t>Marzo </a:t>
            </a:r>
            <a:r>
              <a:rPr lang="es-EC" sz="1600" dirty="0"/>
              <a:t>de </a:t>
            </a:r>
            <a:r>
              <a:rPr lang="es-EC" sz="1600" dirty="0" smtClean="0"/>
              <a:t>2020, </a:t>
            </a:r>
            <a:r>
              <a:rPr lang="es-EC" sz="1600" dirty="0"/>
              <a:t>la Gobernadora de Chimborazo y Jefe Político del cantón Riobamba realizarán agenda de medios, con el fin de informar e invitar a la ciudadanía al evento.</a:t>
            </a:r>
          </a:p>
        </p:txBody>
      </p:sp>
    </p:spTree>
    <p:extLst>
      <p:ext uri="{BB962C8B-B14F-4D97-AF65-F5344CB8AC3E}">
        <p14:creationId xmlns="" xmlns:p14="http://schemas.microsoft.com/office/powerpoint/2010/main" val="2670791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351866"/>
            <a:ext cx="10880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6DAE904D-AC66-452B-929E-08ED69622084}"/>
              </a:ext>
            </a:extLst>
          </p:cNvPr>
          <p:cNvSpPr/>
          <p:nvPr/>
        </p:nvSpPr>
        <p:spPr>
          <a:xfrm>
            <a:off x="1469715" y="2114749"/>
            <a:ext cx="96002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2000" dirty="0">
                <a:solidFill>
                  <a:schemeClr val="accent1">
                    <a:lumMod val="75000"/>
                  </a:schemeClr>
                </a:solidFill>
              </a:rPr>
              <a:t>Difusión del Informe de Rendición de Cuentas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709E82E2-788C-4C12-872E-98F21860058D}"/>
              </a:ext>
            </a:extLst>
          </p:cNvPr>
          <p:cNvSpPr/>
          <p:nvPr/>
        </p:nvSpPr>
        <p:spPr>
          <a:xfrm>
            <a:off x="1341571" y="2743948"/>
            <a:ext cx="9251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sz="1600" dirty="0"/>
              <a:t>Además, se difundirá la invitación en las redes sociales de la Institución (Twitter, Facebook y WhatsApp) y redes sociales personales de Jefes y Tenientes Políticos, Intendencia y Comisarias para activarnos con el HT </a:t>
            </a:r>
            <a:r>
              <a:rPr lang="es-EC" sz="1600" b="1" dirty="0"/>
              <a:t>#</a:t>
            </a:r>
            <a:r>
              <a:rPr lang="es-EC" sz="1600" b="1" dirty="0" smtClean="0"/>
              <a:t>RendiciónDeCuentas2019</a:t>
            </a:r>
            <a:endParaRPr lang="es-EC" sz="1600" b="1" dirty="0"/>
          </a:p>
        </p:txBody>
      </p:sp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0803112D-E7E5-470D-9DB0-10ABF6B6CFC8}"/>
              </a:ext>
            </a:extLst>
          </p:cNvPr>
          <p:cNvSpPr/>
          <p:nvPr/>
        </p:nvSpPr>
        <p:spPr>
          <a:xfrm>
            <a:off x="1360704" y="3594586"/>
            <a:ext cx="94705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sz="1600" b="1" dirty="0"/>
              <a:t>Durante: </a:t>
            </a:r>
          </a:p>
          <a:p>
            <a:pPr algn="just"/>
            <a:r>
              <a:rPr lang="es-EC" sz="1600" dirty="0"/>
              <a:t>Mientras se realiza el evento se va a twittear desde la cuenta de la Gobernación </a:t>
            </a:r>
            <a:r>
              <a:rPr lang="es-EC" sz="1600" b="1" dirty="0"/>
              <a:t>@GoberChimborazo </a:t>
            </a:r>
            <a:r>
              <a:rPr lang="es-EC" sz="1600" dirty="0"/>
              <a:t>y la cuenta de Facebook: </a:t>
            </a:r>
            <a:r>
              <a:rPr lang="es-EC" sz="1600" b="1" dirty="0"/>
              <a:t>Gobernación de Chimborazo </a:t>
            </a:r>
            <a:r>
              <a:rPr lang="es-EC" sz="1600" dirty="0"/>
              <a:t>que es manejada por la Unidad de Comunicación, con el fin replicar a cada una de las cuentas. </a:t>
            </a:r>
          </a:p>
          <a:p>
            <a:pPr algn="just"/>
            <a:endParaRPr lang="es-EC" sz="1600" dirty="0"/>
          </a:p>
          <a:p>
            <a:pPr algn="just"/>
            <a:r>
              <a:rPr lang="es-EC" sz="1600" dirty="0"/>
              <a:t>Se espera contar con la presencia y cobertura de varios medios de comunicación de la ciudad.</a:t>
            </a:r>
          </a:p>
          <a:p>
            <a:pPr algn="just"/>
            <a:endParaRPr lang="es-EC" sz="1600" dirty="0"/>
          </a:p>
          <a:p>
            <a:pPr algn="just"/>
            <a:r>
              <a:rPr lang="es-EC" sz="1600" b="1" dirty="0"/>
              <a:t>Después:</a:t>
            </a:r>
          </a:p>
          <a:p>
            <a:pPr algn="just"/>
            <a:r>
              <a:rPr lang="es-EC" sz="1600" dirty="0"/>
              <a:t>Al finalizar el evento, se realizará un boletín de prensa a todos los medios de comunicación de la provincia a través del correo de la Unidad de Comunicación </a:t>
            </a:r>
            <a:r>
              <a:rPr lang="es-EC" sz="1600" b="1" dirty="0"/>
              <a:t>goberchimborazo@gail.com.</a:t>
            </a:r>
          </a:p>
        </p:txBody>
      </p:sp>
    </p:spTree>
    <p:extLst>
      <p:ext uri="{BB962C8B-B14F-4D97-AF65-F5344CB8AC3E}">
        <p14:creationId xmlns="" xmlns:p14="http://schemas.microsoft.com/office/powerpoint/2010/main" val="2675778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351866"/>
            <a:ext cx="10880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="" xmlns:a16="http://schemas.microsoft.com/office/drawing/2014/main" id="{45EC9EF3-CBC2-48A5-B2FD-628AB0881CF8}"/>
              </a:ext>
            </a:extLst>
          </p:cNvPr>
          <p:cNvSpPr/>
          <p:nvPr/>
        </p:nvSpPr>
        <p:spPr>
          <a:xfrm>
            <a:off x="2261231" y="2371348"/>
            <a:ext cx="4519862" cy="425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C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Metodología de participación</a:t>
            </a:r>
            <a:endParaRPr lang="es-EC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="" xmlns:a16="http://schemas.microsoft.com/office/drawing/2014/main" id="{2D14F0A6-D5BD-4690-B1FB-FCEE6D000476}"/>
              </a:ext>
            </a:extLst>
          </p:cNvPr>
          <p:cNvSpPr/>
          <p:nvPr/>
        </p:nvSpPr>
        <p:spPr>
          <a:xfrm>
            <a:off x="1024435" y="3123541"/>
            <a:ext cx="6229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dirty="0"/>
              <a:t>Los participantes brindar sus opiniones y sugerencias sobre los temas tratados por escrito, mediante una encuesta abierta.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83835A57-5EDD-4145-AA27-133F2F9D35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561" t="24045" r="49494" b="17450"/>
          <a:stretch/>
        </p:blipFill>
        <p:spPr>
          <a:xfrm>
            <a:off x="7353240" y="2059752"/>
            <a:ext cx="3036240" cy="406657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Rectángulo 12">
            <a:extLst>
              <a:ext uri="{FF2B5EF4-FFF2-40B4-BE49-F238E27FC236}">
                <a16:creationId xmlns="" xmlns:a16="http://schemas.microsoft.com/office/drawing/2014/main" id="{0C5D66E6-CCAB-47DD-AFF3-7F993837B7C4}"/>
              </a:ext>
            </a:extLst>
          </p:cNvPr>
          <p:cNvSpPr/>
          <p:nvPr/>
        </p:nvSpPr>
        <p:spPr>
          <a:xfrm>
            <a:off x="1124231" y="3985508"/>
            <a:ext cx="62290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dirty="0"/>
              <a:t>Sistematización de aportes: </a:t>
            </a:r>
            <a:r>
              <a:rPr lang="es-EC" dirty="0" smtClean="0"/>
              <a:t>20 </a:t>
            </a:r>
            <a:r>
              <a:rPr lang="es-EC" dirty="0"/>
              <a:t>de marzo.</a:t>
            </a:r>
          </a:p>
          <a:p>
            <a:endParaRPr lang="es-EC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Incorporación de aportes en el Informe Final de rendición de cuentas.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Publicación del Informe Final en el sitio web, marzo </a:t>
            </a:r>
            <a:r>
              <a:rPr lang="es-EC" dirty="0" smtClean="0"/>
              <a:t>2020.</a:t>
            </a:r>
            <a:endParaRPr lang="es-EC" dirty="0"/>
          </a:p>
        </p:txBody>
      </p:sp>
    </p:spTree>
    <p:extLst>
      <p:ext uri="{BB962C8B-B14F-4D97-AF65-F5344CB8AC3E}">
        <p14:creationId xmlns="" xmlns:p14="http://schemas.microsoft.com/office/powerpoint/2010/main" val="3426653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351866"/>
            <a:ext cx="10880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40BCDFA2-49A7-4166-92AE-689276612906}"/>
              </a:ext>
            </a:extLst>
          </p:cNvPr>
          <p:cNvSpPr/>
          <p:nvPr/>
        </p:nvSpPr>
        <p:spPr>
          <a:xfrm>
            <a:off x="1935493" y="2237015"/>
            <a:ext cx="3126177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C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Lista tentativa de participantes</a:t>
            </a:r>
            <a:endParaRPr lang="es-EC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="" xmlns:a16="http://schemas.microsoft.com/office/drawing/2014/main" id="{1DC44D09-E8AC-4EA9-868E-5A54AEE2D78B}"/>
              </a:ext>
            </a:extLst>
          </p:cNvPr>
          <p:cNvSpPr/>
          <p:nvPr/>
        </p:nvSpPr>
        <p:spPr>
          <a:xfrm>
            <a:off x="2007501" y="2699026"/>
            <a:ext cx="66247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Prefecto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Alcaldes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Asambleístas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 del CONAGOPARE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del Ejecutivo Desconcentrado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 la Sociedad Civil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 SENPLADES, CPCCS, CNE, Fiscalía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 las Empresas Privadas y Cámaras de Comercio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Jefes y Tenientes Políticos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Comisarios e Intendencia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Servidores de la Gobernación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Ciudadanía en general</a:t>
            </a:r>
          </a:p>
        </p:txBody>
      </p:sp>
    </p:spTree>
    <p:extLst>
      <p:ext uri="{BB962C8B-B14F-4D97-AF65-F5344CB8AC3E}">
        <p14:creationId xmlns="" xmlns:p14="http://schemas.microsoft.com/office/powerpoint/2010/main" val="1455945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7B5DCBB2-5766-4390-888D-ED0DDAC1BAFD}"/>
              </a:ext>
            </a:extLst>
          </p:cNvPr>
          <p:cNvSpPr/>
          <p:nvPr/>
        </p:nvSpPr>
        <p:spPr>
          <a:xfrm>
            <a:off x="1855305" y="1293839"/>
            <a:ext cx="811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FASES DEL PROCESO DE RENDICIÓN DE CUENTAS DE LA GOBERNACIÓN DE CHIMBORAZO 2018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="" xmlns:a16="http://schemas.microsoft.com/office/drawing/2014/main" id="{5590C339-877B-40D1-AFF0-BDB2E626CC9A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622814283"/>
              </p:ext>
            </p:extLst>
          </p:nvPr>
        </p:nvGraphicFramePr>
        <p:xfrm>
          <a:off x="2550266" y="2359343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254921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9">
            <a:extLst>
              <a:ext uri="{FF2B5EF4-FFF2-40B4-BE49-F238E27FC236}">
                <a16:creationId xmlns="" xmlns:a16="http://schemas.microsoft.com/office/drawing/2014/main" id="{DA1115B6-91EB-4D08-929B-787B34DF6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61DB72D5-D7FD-4E28-AD61-25CDC581EB3D}"/>
              </a:ext>
            </a:extLst>
          </p:cNvPr>
          <p:cNvSpPr/>
          <p:nvPr/>
        </p:nvSpPr>
        <p:spPr>
          <a:xfrm>
            <a:off x="1053310" y="1309196"/>
            <a:ext cx="102640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3: PRESENTACIÓN DEL INFORME DE RENDICIÓN DE CUENTAS AL CONSEJO DE PARTICIPACIÓN CIUDADANA Y CONTROL SOCIAL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D1398595-BAE8-4C31-97E6-B8FB050A71B3}"/>
              </a:ext>
            </a:extLst>
          </p:cNvPr>
          <p:cNvSpPr/>
          <p:nvPr/>
        </p:nvSpPr>
        <p:spPr>
          <a:xfrm>
            <a:off x="2497797" y="2423715"/>
            <a:ext cx="69120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Ingreso en el sistema del CPCCS</a:t>
            </a:r>
            <a:endParaRPr lang="es-EC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C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C" dirty="0"/>
              <a:t>Ingreso a la página web del CPCCS, al Sistema de rendición de cuentas.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C" dirty="0"/>
              <a:t>Registro de la institución, siguiendo los pasos que le indica el manual del usuario.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C" dirty="0"/>
              <a:t>Ingreso de datos del Formulario de Informe de rendición de cuentas.</a:t>
            </a:r>
          </a:p>
          <a:p>
            <a:pPr algn="just"/>
            <a:endParaRPr lang="es-EC" dirty="0"/>
          </a:p>
          <a:p>
            <a:pPr algn="just"/>
            <a:r>
              <a:rPr lang="es-EC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Entrega física del Informe </a:t>
            </a:r>
          </a:p>
          <a:p>
            <a:pPr algn="just"/>
            <a:endParaRPr lang="es-EC" dirty="0"/>
          </a:p>
          <a:p>
            <a:pPr algn="just"/>
            <a:r>
              <a:rPr lang="es-EC" dirty="0"/>
              <a:t>Una vez ingresado la información en el sistema del CPCCS, se envía el documento físico con oficio.</a:t>
            </a:r>
          </a:p>
        </p:txBody>
      </p:sp>
    </p:spTree>
    <p:extLst>
      <p:ext uri="{BB962C8B-B14F-4D97-AF65-F5344CB8AC3E}">
        <p14:creationId xmlns="" xmlns:p14="http://schemas.microsoft.com/office/powerpoint/2010/main" val="682362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D40DBF1E-E999-4C3B-B1E8-A2A148A03814}"/>
              </a:ext>
            </a:extLst>
          </p:cNvPr>
          <p:cNvSpPr/>
          <p:nvPr/>
        </p:nvSpPr>
        <p:spPr>
          <a:xfrm>
            <a:off x="1855305" y="1293839"/>
            <a:ext cx="811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FASES DEL PROCESO DE RENDICIÓN DE CUENTAS DE LA GOBERNACIÓN DE CHIMBORAZO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2019</a:t>
            </a:r>
            <a:endParaRPr lang="es-EC" sz="2000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="" xmlns:a16="http://schemas.microsoft.com/office/drawing/2014/main" id="{B9B90AD5-CE99-4CAF-B60E-9F500CF3F239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081843467"/>
              </p:ext>
            </p:extLst>
          </p:nvPr>
        </p:nvGraphicFramePr>
        <p:xfrm>
          <a:off x="2550266" y="2310101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3288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graphicFrame>
        <p:nvGraphicFramePr>
          <p:cNvPr id="9" name="Diagrama 8">
            <a:extLst>
              <a:ext uri="{FF2B5EF4-FFF2-40B4-BE49-F238E27FC236}">
                <a16:creationId xmlns="" xmlns:a16="http://schemas.microsoft.com/office/drawing/2014/main" id="{69E08454-97EC-43AC-80DE-698E306AAAE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409775460"/>
              </p:ext>
            </p:extLst>
          </p:nvPr>
        </p:nvGraphicFramePr>
        <p:xfrm>
          <a:off x="2537014" y="2313136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="" xmlns:a16="http://schemas.microsoft.com/office/drawing/2014/main" id="{83203C0F-824A-4741-8656-329947972979}"/>
              </a:ext>
            </a:extLst>
          </p:cNvPr>
          <p:cNvSpPr/>
          <p:nvPr/>
        </p:nvSpPr>
        <p:spPr>
          <a:xfrm>
            <a:off x="1855305" y="1293839"/>
            <a:ext cx="811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FASES DEL PROCESO DE RENDICIÓN DE CUENTAS DE LA GOBERNACIÓN DE CHIMBORAZO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2019</a:t>
            </a:r>
            <a:endParaRPr lang="es-EC" sz="2000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5146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7D496A95-789E-4DAE-B4F3-27DA7DAE71B5}"/>
              </a:ext>
            </a:extLst>
          </p:cNvPr>
          <p:cNvSpPr/>
          <p:nvPr/>
        </p:nvSpPr>
        <p:spPr>
          <a:xfrm>
            <a:off x="1001375" y="1005564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0: ORGANIZACIÓN INTERNA INSTITUCIONAL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5F040D9B-B046-431C-84DA-BDADC561E820}"/>
              </a:ext>
            </a:extLst>
          </p:cNvPr>
          <p:cNvSpPr/>
          <p:nvPr/>
        </p:nvSpPr>
        <p:spPr>
          <a:xfrm>
            <a:off x="1510398" y="1405674"/>
            <a:ext cx="5040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b="1" dirty="0">
                <a:solidFill>
                  <a:srgbClr val="000000"/>
                </a:solidFill>
                <a:latin typeface="Calibri" panose="020F0502020204030204" pitchFamily="34" charset="0"/>
              </a:rPr>
              <a:t>Conformación del Equipo de Rendición de Cuentas: </a:t>
            </a:r>
            <a:endParaRPr lang="es-EC" dirty="0"/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220D55CE-4BE9-4160-A80B-E3B42EF9A86B}"/>
              </a:ext>
            </a:extLst>
          </p:cNvPr>
          <p:cNvSpPr/>
          <p:nvPr/>
        </p:nvSpPr>
        <p:spPr>
          <a:xfrm>
            <a:off x="1170763" y="1775006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altLang="es-EC" sz="1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Delegación conformada y notificada mediante MEMORANDO DE OFICINA, de fecha </a:t>
            </a:r>
            <a:r>
              <a:rPr lang="es-EC" altLang="es-EC" sz="14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04 </a:t>
            </a:r>
            <a:r>
              <a:rPr lang="es-EC" altLang="es-EC" sz="1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C" altLang="es-EC" sz="1400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Febrero 2020</a:t>
            </a:r>
            <a:endParaRPr lang="es-EC" sz="1400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227433" y="2298226"/>
          <a:ext cx="3568700" cy="4133850"/>
        </p:xfrm>
        <a:graphic>
          <a:graphicData uri="http://schemas.openxmlformats.org/drawingml/2006/table">
            <a:tbl>
              <a:tblPr/>
              <a:tblGrid>
                <a:gridCol w="1266190"/>
                <a:gridCol w="2302510"/>
              </a:tblGrid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UNIDAD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RESPONSABLES ASIGNADOS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DESPACHO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Sra.Luisa Loza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PLANIFICACIÓN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Alina Aulla Arguello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COMUNICACIÓN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Lic. Rafaela Najera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SISTEMAS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Luis Salas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JURIDICO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Ab. Francisco Llerena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TICS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Luis Salas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ADMINISTRATIVO - FINANCIERO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Ing. Mónica Ramos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TALENTO HUMANO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Lic. Claudia Castro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JEFATURA POLICITA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Ab. Francisco Guerrero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INTENDENCIA GENERAL DE POLICIA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C" sz="1100" b="0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Dr. Germánico Guerrero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3192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graphicFrame>
        <p:nvGraphicFramePr>
          <p:cNvPr id="6" name="Diagrama 5">
            <a:extLst>
              <a:ext uri="{FF2B5EF4-FFF2-40B4-BE49-F238E27FC236}">
                <a16:creationId xmlns="" xmlns:a16="http://schemas.microsoft.com/office/drawing/2014/main" id="{37A56137-8E1B-41D1-BC87-5EC9960E0192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326677448"/>
              </p:ext>
            </p:extLst>
          </p:nvPr>
        </p:nvGraphicFramePr>
        <p:xfrm>
          <a:off x="2564093" y="2310556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88825563-6373-4AC8-A27E-C22E9E88C4C7}"/>
              </a:ext>
            </a:extLst>
          </p:cNvPr>
          <p:cNvSpPr/>
          <p:nvPr/>
        </p:nvSpPr>
        <p:spPr>
          <a:xfrm>
            <a:off x="1855305" y="1293839"/>
            <a:ext cx="811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FASES DEL PROCESO DE RENDICIÓN DE CUENTAS DE LA GOBERNACIÓN DE CHIMBORAZO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2019</a:t>
            </a:r>
            <a:endParaRPr lang="es-EC" sz="2000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40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9C4A92C6-2E2E-4301-9A7F-F47980452AFC}"/>
              </a:ext>
            </a:extLst>
          </p:cNvPr>
          <p:cNvSpPr/>
          <p:nvPr/>
        </p:nvSpPr>
        <p:spPr>
          <a:xfrm>
            <a:off x="621956" y="2201279"/>
            <a:ext cx="107095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C" dirty="0"/>
              <a:t>Levantamiento de la información: las unidades deberán entregar el informe anual hasta el </a:t>
            </a:r>
            <a:r>
              <a:rPr lang="es-EC" dirty="0" smtClean="0"/>
              <a:t>14 </a:t>
            </a:r>
            <a:r>
              <a:rPr lang="es-EC" dirty="0"/>
              <a:t>de </a:t>
            </a:r>
            <a:r>
              <a:rPr lang="es-EC" dirty="0" smtClean="0"/>
              <a:t> Febrero 2020, </a:t>
            </a:r>
            <a:r>
              <a:rPr lang="es-EC" dirty="0"/>
              <a:t>de las actividades realizadas durante el ejercicio fiscal comprendido entre el 1 de enero y el 31 de diciembre del </a:t>
            </a:r>
            <a:r>
              <a:rPr lang="es-EC" dirty="0" smtClean="0"/>
              <a:t>2019.</a:t>
            </a:r>
            <a:endParaRPr lang="es-EC" dirty="0"/>
          </a:p>
          <a:p>
            <a:pPr marL="342900" indent="-342900" algn="just">
              <a:buFont typeface="+mj-lt"/>
              <a:buAutoNum type="arabicPeriod"/>
            </a:pPr>
            <a:endParaRPr lang="es-EC" dirty="0"/>
          </a:p>
          <a:p>
            <a:pPr marL="342900" indent="-342900" algn="just">
              <a:buFont typeface="+mj-lt"/>
              <a:buAutoNum type="arabicPeriod"/>
            </a:pPr>
            <a:r>
              <a:rPr lang="es-EC" dirty="0"/>
              <a:t>Consolidación de la información y resultados cuantitativos de la evaluación, revisión de los medios de verificación que sustenten los resultados de la gestión de: Jefaturas y Tenencias Políticas, Intendencias y Comisarías</a:t>
            </a:r>
            <a:r>
              <a:rPr lang="es-EC" dirty="0" smtClean="0"/>
              <a:t>, Seguridad Ciudadana, Talento Humano, </a:t>
            </a:r>
            <a:r>
              <a:rPr lang="es-EC" dirty="0"/>
              <a:t>Planificación, Comunicación, Administrativo Financiero, Jurídico, Seguridad y Despacho, para proceder con la redacción del informe</a:t>
            </a:r>
          </a:p>
          <a:p>
            <a:pPr marL="342900" indent="-342900" algn="just">
              <a:buFont typeface="+mj-lt"/>
              <a:buAutoNum type="arabicPeriod"/>
            </a:pPr>
            <a:endParaRPr lang="es-EC" dirty="0"/>
          </a:p>
          <a:p>
            <a:pPr marL="342900" indent="-342900" algn="just">
              <a:buFont typeface="+mj-lt"/>
              <a:buAutoNum type="arabicPeriod"/>
            </a:pPr>
            <a:r>
              <a:rPr lang="es-EC" dirty="0"/>
              <a:t>Reunión de trabajo para la revisión, correcciones y modificaciones de la presentación </a:t>
            </a:r>
            <a:r>
              <a:rPr lang="es-EC" sz="1400" dirty="0" smtClean="0"/>
              <a:t>(23 </a:t>
            </a:r>
            <a:r>
              <a:rPr lang="es-EC" sz="1400" dirty="0"/>
              <a:t>de febrero </a:t>
            </a:r>
            <a:r>
              <a:rPr lang="es-EC" sz="1400" dirty="0" smtClean="0"/>
              <a:t>2020).</a:t>
            </a:r>
            <a:endParaRPr lang="es-EC" sz="1400" dirty="0"/>
          </a:p>
          <a:p>
            <a:pPr marL="342900" indent="-342900" algn="just">
              <a:buFont typeface="+mj-lt"/>
              <a:buAutoNum type="arabicPeriod"/>
            </a:pPr>
            <a:endParaRPr lang="es-EC" dirty="0"/>
          </a:p>
          <a:p>
            <a:pPr marL="342900" indent="-342900" algn="just">
              <a:buFont typeface="+mj-lt"/>
              <a:buAutoNum type="arabicPeriod"/>
            </a:pPr>
            <a:r>
              <a:rPr lang="es-EC" dirty="0"/>
              <a:t>Revisión final y aprobación </a:t>
            </a:r>
            <a:r>
              <a:rPr lang="es-EC" sz="1400" dirty="0"/>
              <a:t>(</a:t>
            </a:r>
            <a:r>
              <a:rPr lang="es-EC" sz="1400" dirty="0" smtClean="0"/>
              <a:t>28 </a:t>
            </a:r>
            <a:r>
              <a:rPr lang="es-EC" sz="1400" dirty="0"/>
              <a:t>de febrero </a:t>
            </a:r>
            <a:r>
              <a:rPr lang="es-EC" sz="1400" dirty="0" smtClean="0"/>
              <a:t>2020).</a:t>
            </a:r>
            <a:endParaRPr lang="es-EC" sz="1400" dirty="0"/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1165295" y="1321088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1: ELABORACIÓN DEL INFORME DE RENDICIÓN DE CUENTAS</a:t>
            </a:r>
          </a:p>
        </p:txBody>
      </p:sp>
    </p:spTree>
    <p:extLst>
      <p:ext uri="{BB962C8B-B14F-4D97-AF65-F5344CB8AC3E}">
        <p14:creationId xmlns="" xmlns:p14="http://schemas.microsoft.com/office/powerpoint/2010/main" val="2915277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88825563-6373-4AC8-A27E-C22E9E88C4C7}"/>
              </a:ext>
            </a:extLst>
          </p:cNvPr>
          <p:cNvSpPr/>
          <p:nvPr/>
        </p:nvSpPr>
        <p:spPr>
          <a:xfrm>
            <a:off x="1855305" y="1293839"/>
            <a:ext cx="811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FASES DEL PROCESO DE RENDICIÓN DE CUENTAS DE LA GOBERNACIÓN DE CHIMBORAZO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2019</a:t>
            </a:r>
            <a:endParaRPr lang="es-EC" sz="2000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="" xmlns:a16="http://schemas.microsoft.com/office/drawing/2014/main" id="{2036AF06-3CC0-4CF6-8AE9-337F53F91FCC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591466483"/>
              </p:ext>
            </p:extLst>
          </p:nvPr>
        </p:nvGraphicFramePr>
        <p:xfrm>
          <a:off x="2729445" y="2210378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76996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351866"/>
            <a:ext cx="10880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graphicFrame>
        <p:nvGraphicFramePr>
          <p:cNvPr id="9" name="Diagrama 8">
            <a:extLst>
              <a:ext uri="{FF2B5EF4-FFF2-40B4-BE49-F238E27FC236}">
                <a16:creationId xmlns="" xmlns:a16="http://schemas.microsoft.com/office/drawing/2014/main" id="{0F40EA7A-70D2-4E12-AC2C-EC9D0BA4DB89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251870605"/>
              </p:ext>
            </p:extLst>
          </p:nvPr>
        </p:nvGraphicFramePr>
        <p:xfrm>
          <a:off x="2932294" y="2509055"/>
          <a:ext cx="6357480" cy="3376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319353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sp>
        <p:nvSpPr>
          <p:cNvPr id="14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351866"/>
            <a:ext cx="10880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="" xmlns:a16="http://schemas.microsoft.com/office/drawing/2014/main" id="{DC8DD327-CB0E-4CAB-9C9A-27171F52D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8243187"/>
              </p:ext>
            </p:extLst>
          </p:nvPr>
        </p:nvGraphicFramePr>
        <p:xfrm>
          <a:off x="1696167" y="2992593"/>
          <a:ext cx="8971047" cy="2066183"/>
        </p:xfrm>
        <a:graphic>
          <a:graphicData uri="http://schemas.openxmlformats.org/drawingml/2006/table">
            <a:tbl>
              <a:tblPr firstRow="1" firstCol="1" bandRow="1"/>
              <a:tblGrid>
                <a:gridCol w="3882998">
                  <a:extLst>
                    <a:ext uri="{9D8B030D-6E8A-4147-A177-3AD203B41FA5}">
                      <a16:colId xmlns="" xmlns:a16="http://schemas.microsoft.com/office/drawing/2014/main" val="1200791924"/>
                    </a:ext>
                  </a:extLst>
                </a:gridCol>
                <a:gridCol w="5088049">
                  <a:extLst>
                    <a:ext uri="{9D8B030D-6E8A-4147-A177-3AD203B41FA5}">
                      <a16:colId xmlns="" xmlns:a16="http://schemas.microsoft.com/office/drawing/2014/main" val="5442891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Actividad</a:t>
                      </a:r>
                      <a:endParaRPr lang="es-EC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Responsable</a:t>
                      </a:r>
                      <a:endParaRPr lang="es-EC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604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Himno Nacional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Banda de la Policía Nacional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88335350"/>
                  </a:ext>
                </a:extLst>
              </a:tr>
              <a:tr h="41873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Bienvenida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Jefe Político del Cantón Riobamba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57761059"/>
                  </a:ext>
                </a:extLst>
              </a:tr>
              <a:tr h="50425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Informe de rendición de cuentas 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Sra. Luisa Loza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Gobernadora de la Provincia de Chimborazo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93530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Himno a Riobamba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Banda de la Policía Nacional</a:t>
                      </a: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448234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C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Cierre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C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64406604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="" xmlns:a16="http://schemas.microsoft.com/office/drawing/2014/main" id="{A533F306-95CC-4C6B-8167-4F366441A9BA}"/>
              </a:ext>
            </a:extLst>
          </p:cNvPr>
          <p:cNvSpPr/>
          <p:nvPr/>
        </p:nvSpPr>
        <p:spPr>
          <a:xfrm>
            <a:off x="1699238" y="2377985"/>
            <a:ext cx="2535438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C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Orden del día del evento</a:t>
            </a:r>
            <a:endParaRPr lang="es-EC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1268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1192</Words>
  <Application>Microsoft Office PowerPoint</Application>
  <PresentationFormat>Personalizado</PresentationFormat>
  <Paragraphs>166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Arboleda Palma</dc:creator>
  <cp:lastModifiedBy>isdama</cp:lastModifiedBy>
  <cp:revision>143</cp:revision>
  <cp:lastPrinted>2019-01-25T21:15:16Z</cp:lastPrinted>
  <dcterms:created xsi:type="dcterms:W3CDTF">2018-05-08T21:06:17Z</dcterms:created>
  <dcterms:modified xsi:type="dcterms:W3CDTF">2020-09-11T17:00:28Z</dcterms:modified>
</cp:coreProperties>
</file>