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 id="2147483901" r:id="rId2"/>
  </p:sldMasterIdLst>
  <p:notesMasterIdLst>
    <p:notesMasterId r:id="rId37"/>
  </p:notesMasterIdLst>
  <p:handoutMasterIdLst>
    <p:handoutMasterId r:id="rId38"/>
  </p:handoutMasterIdLst>
  <p:sldIdLst>
    <p:sldId id="289" r:id="rId3"/>
    <p:sldId id="312" r:id="rId4"/>
    <p:sldId id="290" r:id="rId5"/>
    <p:sldId id="313" r:id="rId6"/>
    <p:sldId id="311" r:id="rId7"/>
    <p:sldId id="310" r:id="rId8"/>
    <p:sldId id="307" r:id="rId9"/>
    <p:sldId id="285" r:id="rId10"/>
    <p:sldId id="331" r:id="rId11"/>
    <p:sldId id="293" r:id="rId12"/>
    <p:sldId id="317" r:id="rId13"/>
    <p:sldId id="340" r:id="rId14"/>
    <p:sldId id="341" r:id="rId15"/>
    <p:sldId id="291" r:id="rId16"/>
    <p:sldId id="318" r:id="rId17"/>
    <p:sldId id="294" r:id="rId18"/>
    <p:sldId id="342" r:id="rId19"/>
    <p:sldId id="349" r:id="rId20"/>
    <p:sldId id="344" r:id="rId21"/>
    <p:sldId id="345" r:id="rId22"/>
    <p:sldId id="346" r:id="rId23"/>
    <p:sldId id="347" r:id="rId24"/>
    <p:sldId id="348" r:id="rId25"/>
    <p:sldId id="358" r:id="rId26"/>
    <p:sldId id="359" r:id="rId27"/>
    <p:sldId id="334" r:id="rId28"/>
    <p:sldId id="333" r:id="rId29"/>
    <p:sldId id="351" r:id="rId30"/>
    <p:sldId id="352" r:id="rId31"/>
    <p:sldId id="353" r:id="rId32"/>
    <p:sldId id="339" r:id="rId33"/>
    <p:sldId id="336" r:id="rId34"/>
    <p:sldId id="338" r:id="rId35"/>
    <p:sldId id="306" r:id="rId36"/>
  </p:sldIdLst>
  <p:sldSz cx="9144000" cy="6858000" type="screen4x3"/>
  <p:notesSz cx="6797675" cy="987425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LIA TINOCO" initials="LT"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515"/>
    <a:srgbClr val="0066FF"/>
    <a:srgbClr val="FF1919"/>
    <a:srgbClr val="FFFFFF"/>
    <a:srgbClr val="F3F3F3"/>
    <a:srgbClr val="EE0000"/>
    <a:srgbClr val="DE0000"/>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590" autoAdjust="0"/>
  </p:normalViewPr>
  <p:slideViewPr>
    <p:cSldViewPr>
      <p:cViewPr varScale="1">
        <p:scale>
          <a:sx n="45" d="100"/>
          <a:sy n="45" d="100"/>
        </p:scale>
        <p:origin x="1194" y="48"/>
      </p:cViewPr>
      <p:guideLst>
        <p:guide orient="horz" pos="2160"/>
        <p:guide pos="2880"/>
      </p:guideLst>
    </p:cSldViewPr>
  </p:slideViewPr>
  <p:outlineViewPr>
    <p:cViewPr>
      <p:scale>
        <a:sx n="33" d="100"/>
        <a:sy n="33" d="100"/>
      </p:scale>
      <p:origin x="0" y="1704"/>
    </p:cViewPr>
  </p:outlineViewPr>
  <p:notesTextViewPr>
    <p:cViewPr>
      <p:scale>
        <a:sx n="1" d="1"/>
        <a:sy n="1" d="1"/>
      </p:scale>
      <p:origin x="0" y="0"/>
    </p:cViewPr>
  </p:notesTextViewPr>
  <p:sorterViewPr>
    <p:cViewPr>
      <p:scale>
        <a:sx n="100" d="100"/>
        <a:sy n="100" d="100"/>
      </p:scale>
      <p:origin x="0" y="5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F3CD87-D3E8-4E75-9DBD-D3D593246B82}"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es-EC"/>
        </a:p>
      </dgm:t>
    </dgm:pt>
    <dgm:pt modelId="{9232DECE-6802-4AB7-B250-1FF45DC83635}">
      <dgm:prSet phldrT="[Texto]" custT="1"/>
      <dgm:spPr>
        <a:solidFill>
          <a:schemeClr val="bg2"/>
        </a:solidFill>
      </dgm:spPr>
      <dgm:t>
        <a:bodyPr/>
        <a:lstStyle/>
        <a:p>
          <a:endParaRPr lang="es-EC" sz="1400" b="1" dirty="0">
            <a:solidFill>
              <a:schemeClr val="tx1"/>
            </a:solidFill>
          </a:endParaRPr>
        </a:p>
        <a:p>
          <a:endParaRPr lang="es-EC" sz="1400" b="1" dirty="0">
            <a:solidFill>
              <a:schemeClr val="tx1"/>
            </a:solidFill>
          </a:endParaRPr>
        </a:p>
        <a:p>
          <a:endParaRPr lang="es-EC" sz="1400" b="1" dirty="0">
            <a:solidFill>
              <a:schemeClr val="tx1"/>
            </a:solidFill>
          </a:endParaRPr>
        </a:p>
        <a:p>
          <a:r>
            <a:rPr lang="es-EC" sz="1400" b="1" dirty="0">
              <a:solidFill>
                <a:schemeClr val="tx1"/>
              </a:solidFill>
            </a:rPr>
            <a:t>DERECHOS </a:t>
          </a:r>
        </a:p>
        <a:p>
          <a:r>
            <a:rPr lang="es-EC" sz="1400" b="1" dirty="0">
              <a:solidFill>
                <a:schemeClr val="tx1"/>
              </a:solidFill>
            </a:rPr>
            <a:t>HUMANOS </a:t>
          </a:r>
        </a:p>
        <a:p>
          <a:r>
            <a:rPr lang="es-EC" sz="1400" dirty="0">
              <a:solidFill>
                <a:schemeClr val="tx1"/>
              </a:solidFill>
            </a:rPr>
            <a:t>Determina como objetivo y resultados el reconocimiento, respeto y realización plena de los derechos  humanos de las personas </a:t>
          </a:r>
        </a:p>
      </dgm:t>
    </dgm:pt>
    <dgm:pt modelId="{C7934CE8-1770-42D7-85CB-F0E4704447C6}" type="parTrans" cxnId="{938D828D-5490-4410-9D06-9388BD6C9724}">
      <dgm:prSet/>
      <dgm:spPr/>
      <dgm:t>
        <a:bodyPr/>
        <a:lstStyle/>
        <a:p>
          <a:endParaRPr lang="es-EC"/>
        </a:p>
      </dgm:t>
    </dgm:pt>
    <dgm:pt modelId="{385A7617-6673-4D7F-AFE7-CBC46B2938EA}" type="sibTrans" cxnId="{938D828D-5490-4410-9D06-9388BD6C9724}">
      <dgm:prSet/>
      <dgm:spPr/>
      <dgm:t>
        <a:bodyPr/>
        <a:lstStyle/>
        <a:p>
          <a:endParaRPr lang="es-EC"/>
        </a:p>
      </dgm:t>
    </dgm:pt>
    <dgm:pt modelId="{DFF2CA0F-8AA2-4385-BBE4-32EA42ABB04C}">
      <dgm:prSet phldrT="[Texto]" custT="1"/>
      <dgm:spPr>
        <a:solidFill>
          <a:schemeClr val="bg2"/>
        </a:solidFill>
      </dgm:spPr>
      <dgm:t>
        <a:bodyPr/>
        <a:lstStyle/>
        <a:p>
          <a:endParaRPr lang="es-EC" sz="1400" b="1" dirty="0">
            <a:solidFill>
              <a:schemeClr val="tx1"/>
            </a:solidFill>
          </a:endParaRPr>
        </a:p>
        <a:p>
          <a:r>
            <a:rPr lang="es-EC" sz="1100" b="1" dirty="0">
              <a:solidFill>
                <a:schemeClr val="tx1"/>
              </a:solidFill>
            </a:rPr>
            <a:t>INTERCULTURAL</a:t>
          </a:r>
        </a:p>
        <a:p>
          <a:endParaRPr lang="es-EC" sz="1400" b="1" dirty="0">
            <a:solidFill>
              <a:schemeClr val="tx1"/>
            </a:solidFill>
          </a:endParaRPr>
        </a:p>
        <a:p>
          <a:r>
            <a:rPr lang="es-EC" sz="1400" dirty="0">
              <a:solidFill>
                <a:schemeClr val="tx1"/>
              </a:solidFill>
            </a:rPr>
            <a:t>Reconoce la existencia de distintas comunidades, pueblos y nacionalidades</a:t>
          </a:r>
        </a:p>
      </dgm:t>
    </dgm:pt>
    <dgm:pt modelId="{F9B86D4E-DACF-402F-AD9C-EFD428EDFEBA}" type="parTrans" cxnId="{C2998CA8-D469-475C-BF34-363DA728E541}">
      <dgm:prSet/>
      <dgm:spPr/>
      <dgm:t>
        <a:bodyPr/>
        <a:lstStyle/>
        <a:p>
          <a:endParaRPr lang="es-EC"/>
        </a:p>
      </dgm:t>
    </dgm:pt>
    <dgm:pt modelId="{2A5A1033-F837-4C1A-9EB0-31BBC770090B}" type="sibTrans" cxnId="{C2998CA8-D469-475C-BF34-363DA728E541}">
      <dgm:prSet/>
      <dgm:spPr/>
      <dgm:t>
        <a:bodyPr/>
        <a:lstStyle/>
        <a:p>
          <a:endParaRPr lang="es-EC"/>
        </a:p>
      </dgm:t>
    </dgm:pt>
    <dgm:pt modelId="{5D415832-8145-44E1-BB34-E0B6D3B6D997}">
      <dgm:prSet phldrT="[Texto]" custT="1"/>
      <dgm:spPr>
        <a:solidFill>
          <a:schemeClr val="bg2"/>
        </a:solidFill>
      </dgm:spPr>
      <dgm:t>
        <a:bodyPr/>
        <a:lstStyle/>
        <a:p>
          <a:endParaRPr lang="es-EC" sz="1100" b="1" dirty="0">
            <a:solidFill>
              <a:schemeClr val="tx1"/>
            </a:solidFill>
          </a:endParaRPr>
        </a:p>
        <a:p>
          <a:endParaRPr lang="es-EC" sz="1100" b="1" dirty="0">
            <a:solidFill>
              <a:schemeClr val="tx1"/>
            </a:solidFill>
          </a:endParaRPr>
        </a:p>
        <a:p>
          <a:r>
            <a:rPr lang="es-EC" sz="1100" b="1" dirty="0">
              <a:solidFill>
                <a:schemeClr val="tx1"/>
              </a:solidFill>
            </a:rPr>
            <a:t>INTEGRAL </a:t>
          </a:r>
        </a:p>
        <a:p>
          <a:r>
            <a:rPr lang="es-EC" sz="1200" dirty="0">
              <a:solidFill>
                <a:schemeClr val="tx1"/>
              </a:solidFill>
            </a:rPr>
            <a:t>Considera que la violencia es estructural y </a:t>
          </a:r>
          <a:r>
            <a:rPr lang="es-EC" sz="1200" dirty="0" err="1">
              <a:solidFill>
                <a:schemeClr val="tx1"/>
              </a:solidFill>
            </a:rPr>
            <a:t>multicausal</a:t>
          </a:r>
          <a:r>
            <a:rPr lang="es-EC" sz="1200" dirty="0">
              <a:solidFill>
                <a:schemeClr val="tx1"/>
              </a:solidFill>
            </a:rPr>
            <a:t>, y está presente en todos los ámbitos de la vida, por tanto las intervenciones deben realizarse en todos los espacios </a:t>
          </a:r>
          <a:r>
            <a:rPr lang="es-EC" sz="1100" dirty="0">
              <a:solidFill>
                <a:schemeClr val="tx1"/>
              </a:solidFill>
            </a:rPr>
            <a:t>.</a:t>
          </a:r>
        </a:p>
      </dgm:t>
    </dgm:pt>
    <dgm:pt modelId="{C69AA148-6688-44AE-AEF9-B26E1A241418}" type="parTrans" cxnId="{6E72B430-8D8B-4918-A6E1-061EBE64EFE5}">
      <dgm:prSet/>
      <dgm:spPr/>
      <dgm:t>
        <a:bodyPr/>
        <a:lstStyle/>
        <a:p>
          <a:endParaRPr lang="es-EC"/>
        </a:p>
      </dgm:t>
    </dgm:pt>
    <dgm:pt modelId="{763EFED6-5E9E-4145-BDD7-D7FB558BA65E}" type="sibTrans" cxnId="{6E72B430-8D8B-4918-A6E1-061EBE64EFE5}">
      <dgm:prSet/>
      <dgm:spPr/>
      <dgm:t>
        <a:bodyPr/>
        <a:lstStyle/>
        <a:p>
          <a:endParaRPr lang="es-EC"/>
        </a:p>
      </dgm:t>
    </dgm:pt>
    <dgm:pt modelId="{99B6559D-B0C7-4936-9932-B601B1B22587}">
      <dgm:prSet custT="1"/>
      <dgm:spPr>
        <a:solidFill>
          <a:schemeClr val="bg2"/>
        </a:solidFill>
      </dgm:spPr>
      <dgm:t>
        <a:bodyPr/>
        <a:lstStyle/>
        <a:p>
          <a:r>
            <a:rPr lang="es-EC" sz="1600" b="1" dirty="0">
              <a:solidFill>
                <a:schemeClr val="tx1"/>
              </a:solidFill>
            </a:rPr>
            <a:t>GÉNERO</a:t>
          </a:r>
        </a:p>
        <a:p>
          <a:endParaRPr lang="es-EC" sz="1600" b="1" dirty="0">
            <a:solidFill>
              <a:schemeClr val="tx1"/>
            </a:solidFill>
          </a:endParaRPr>
        </a:p>
        <a:p>
          <a:r>
            <a:rPr lang="es-EC" sz="1600" b="1" dirty="0">
              <a:solidFill>
                <a:schemeClr val="tx1"/>
              </a:solidFill>
            </a:rPr>
            <a:t>GÉNERO</a:t>
          </a:r>
        </a:p>
        <a:p>
          <a:r>
            <a:rPr lang="es-EC" sz="1600" dirty="0">
              <a:solidFill>
                <a:schemeClr val="tx1"/>
              </a:solidFill>
            </a:rPr>
            <a:t>Permite comprender la construcción social y cultural de roles entre hombres y mujeres </a:t>
          </a:r>
          <a:r>
            <a:rPr lang="es-EC" sz="800" dirty="0"/>
            <a:t>.</a:t>
          </a:r>
        </a:p>
      </dgm:t>
    </dgm:pt>
    <dgm:pt modelId="{C924C922-861D-4A30-A161-C889118844E9}" type="parTrans" cxnId="{85AF62A0-17AF-4DA8-A8DB-8037B0AD4C79}">
      <dgm:prSet/>
      <dgm:spPr/>
      <dgm:t>
        <a:bodyPr/>
        <a:lstStyle/>
        <a:p>
          <a:endParaRPr lang="es-EC"/>
        </a:p>
      </dgm:t>
    </dgm:pt>
    <dgm:pt modelId="{EE78037B-90EF-4789-BD59-7C9D99D8AA03}" type="sibTrans" cxnId="{85AF62A0-17AF-4DA8-A8DB-8037B0AD4C79}">
      <dgm:prSet/>
      <dgm:spPr/>
      <dgm:t>
        <a:bodyPr/>
        <a:lstStyle/>
        <a:p>
          <a:endParaRPr lang="es-EC"/>
        </a:p>
      </dgm:t>
    </dgm:pt>
    <dgm:pt modelId="{4B6F2A14-4CDE-44A9-A75D-3E201BBE5B32}">
      <dgm:prSet custT="1"/>
      <dgm:spPr>
        <a:solidFill>
          <a:schemeClr val="bg2"/>
        </a:solidFill>
      </dgm:spPr>
      <dgm:t>
        <a:bodyPr/>
        <a:lstStyle/>
        <a:p>
          <a:endParaRPr lang="es-EC" sz="800" b="1" dirty="0">
            <a:solidFill>
              <a:schemeClr val="tx1"/>
            </a:solidFill>
          </a:endParaRPr>
        </a:p>
        <a:p>
          <a:endParaRPr lang="es-EC" sz="800" b="1" dirty="0">
            <a:solidFill>
              <a:schemeClr val="tx1"/>
            </a:solidFill>
          </a:endParaRPr>
        </a:p>
        <a:p>
          <a:endParaRPr lang="es-EC" sz="800" b="1" dirty="0">
            <a:solidFill>
              <a:schemeClr val="tx1"/>
            </a:solidFill>
          </a:endParaRPr>
        </a:p>
        <a:p>
          <a:endParaRPr lang="es-EC" sz="800" b="1" dirty="0">
            <a:solidFill>
              <a:schemeClr val="tx1"/>
            </a:solidFill>
          </a:endParaRPr>
        </a:p>
        <a:p>
          <a:endParaRPr lang="es-EC" sz="800" b="1" dirty="0">
            <a:solidFill>
              <a:schemeClr val="tx1"/>
            </a:solidFill>
          </a:endParaRPr>
        </a:p>
        <a:p>
          <a:r>
            <a:rPr lang="es-EC" sz="800" b="1" dirty="0">
              <a:solidFill>
                <a:schemeClr val="tx1"/>
              </a:solidFill>
            </a:rPr>
            <a:t>INTERGENERACIONAL</a:t>
          </a:r>
        </a:p>
        <a:p>
          <a:r>
            <a:rPr lang="es-EC" sz="1400" dirty="0">
              <a:solidFill>
                <a:schemeClr val="tx1"/>
              </a:solidFill>
            </a:rPr>
            <a:t>Reconoce existencia de necesidades y derechos específicos en cada etapa de la vida, niñez, adolescencia, madurez, adultez</a:t>
          </a:r>
          <a:r>
            <a:rPr lang="es-EC" sz="800" dirty="0">
              <a:solidFill>
                <a:schemeClr val="tx1"/>
              </a:solidFill>
            </a:rPr>
            <a:t>.</a:t>
          </a:r>
        </a:p>
      </dgm:t>
    </dgm:pt>
    <dgm:pt modelId="{6F68D1B5-D144-4251-B3D5-1A4096D6A9E9}" type="parTrans" cxnId="{EC3D0753-7C5D-4325-AAFB-C950630079D0}">
      <dgm:prSet/>
      <dgm:spPr/>
      <dgm:t>
        <a:bodyPr/>
        <a:lstStyle/>
        <a:p>
          <a:endParaRPr lang="es-EC"/>
        </a:p>
      </dgm:t>
    </dgm:pt>
    <dgm:pt modelId="{9A8851DC-9AF6-4B66-BBFD-49EC534486FC}" type="sibTrans" cxnId="{EC3D0753-7C5D-4325-AAFB-C950630079D0}">
      <dgm:prSet/>
      <dgm:spPr/>
      <dgm:t>
        <a:bodyPr/>
        <a:lstStyle/>
        <a:p>
          <a:endParaRPr lang="es-EC"/>
        </a:p>
      </dgm:t>
    </dgm:pt>
    <dgm:pt modelId="{DDE8168A-C804-441C-97D3-514E6345B09F}">
      <dgm:prSet custT="1"/>
      <dgm:spPr>
        <a:solidFill>
          <a:schemeClr val="bg2"/>
        </a:solidFill>
      </dgm:spPr>
      <dgm:t>
        <a:bodyPr/>
        <a:lstStyle/>
        <a:p>
          <a:endParaRPr lang="es-EC" sz="1000" b="1" dirty="0">
            <a:solidFill>
              <a:schemeClr val="tx1"/>
            </a:solidFill>
          </a:endParaRPr>
        </a:p>
        <a:p>
          <a:endParaRPr lang="es-EC" sz="1000" b="1" dirty="0">
            <a:solidFill>
              <a:schemeClr val="tx1"/>
            </a:solidFill>
          </a:endParaRPr>
        </a:p>
        <a:p>
          <a:endParaRPr lang="es-EC" sz="1000" b="1" dirty="0">
            <a:solidFill>
              <a:schemeClr val="tx1"/>
            </a:solidFill>
          </a:endParaRPr>
        </a:p>
        <a:p>
          <a:endParaRPr lang="es-EC" sz="1000" b="1" dirty="0">
            <a:solidFill>
              <a:schemeClr val="tx1"/>
            </a:solidFill>
          </a:endParaRPr>
        </a:p>
        <a:p>
          <a:r>
            <a:rPr lang="es-EC" sz="1000" b="1" dirty="0">
              <a:solidFill>
                <a:schemeClr val="tx1"/>
              </a:solidFill>
            </a:rPr>
            <a:t>INTERSECCIONAL</a:t>
          </a:r>
        </a:p>
        <a:p>
          <a:r>
            <a:rPr lang="es-EC" sz="1200" dirty="0">
              <a:solidFill>
                <a:schemeClr val="tx1"/>
              </a:solidFill>
            </a:rPr>
            <a:t>Identifica y valora las condiciones sociales, económicas, políticas, culturales, religiosas, étnicas, geográficas, físicas y otras que son parte de la identidad individual y comunitaria de las mujeres</a:t>
          </a:r>
        </a:p>
      </dgm:t>
    </dgm:pt>
    <dgm:pt modelId="{9FA059FE-261A-44FA-B063-5D9F5776EB07}" type="parTrans" cxnId="{2DE94B0E-8745-4742-8A94-BAD97CBBC3BE}">
      <dgm:prSet/>
      <dgm:spPr/>
      <dgm:t>
        <a:bodyPr/>
        <a:lstStyle/>
        <a:p>
          <a:endParaRPr lang="es-EC"/>
        </a:p>
      </dgm:t>
    </dgm:pt>
    <dgm:pt modelId="{F9B9DBB9-1AEB-457F-86EC-9C49F657E44B}" type="sibTrans" cxnId="{2DE94B0E-8745-4742-8A94-BAD97CBBC3BE}">
      <dgm:prSet/>
      <dgm:spPr/>
      <dgm:t>
        <a:bodyPr/>
        <a:lstStyle/>
        <a:p>
          <a:endParaRPr lang="es-EC"/>
        </a:p>
      </dgm:t>
    </dgm:pt>
    <dgm:pt modelId="{F3F83C93-384A-4C45-8E9E-47DE6A66F959}" type="pres">
      <dgm:prSet presAssocID="{C5F3CD87-D3E8-4E75-9DBD-D3D593246B82}" presName="Name0" presStyleCnt="0">
        <dgm:presLayoutVars>
          <dgm:dir/>
          <dgm:resizeHandles val="exact"/>
        </dgm:presLayoutVars>
      </dgm:prSet>
      <dgm:spPr/>
    </dgm:pt>
    <dgm:pt modelId="{404155AA-CDC6-4827-B3C0-908E07E9C69F}" type="pres">
      <dgm:prSet presAssocID="{C5F3CD87-D3E8-4E75-9DBD-D3D593246B82}" presName="fgShape" presStyleLbl="fgShp" presStyleIdx="0" presStyleCnt="1" custScaleY="31589" custLinFactNeighborY="60251"/>
      <dgm:spPr/>
    </dgm:pt>
    <dgm:pt modelId="{F7A041C8-5AC4-45EB-AAEE-E6BC7CFF32A2}" type="pres">
      <dgm:prSet presAssocID="{C5F3CD87-D3E8-4E75-9DBD-D3D593246B82}" presName="linComp" presStyleCnt="0"/>
      <dgm:spPr/>
    </dgm:pt>
    <dgm:pt modelId="{EC3923DC-801B-42A4-9136-8AA5AE4B4D09}" type="pres">
      <dgm:prSet presAssocID="{99B6559D-B0C7-4936-9932-B601B1B22587}" presName="compNode" presStyleCnt="0"/>
      <dgm:spPr/>
    </dgm:pt>
    <dgm:pt modelId="{23D5E2BB-FEC2-4AE9-97A8-43316504B390}" type="pres">
      <dgm:prSet presAssocID="{99B6559D-B0C7-4936-9932-B601B1B22587}" presName="bkgdShape" presStyleLbl="node1" presStyleIdx="0" presStyleCnt="6"/>
      <dgm:spPr/>
    </dgm:pt>
    <dgm:pt modelId="{3B96A39E-532D-4302-A3A9-8287E49721EC}" type="pres">
      <dgm:prSet presAssocID="{99B6559D-B0C7-4936-9932-B601B1B22587}" presName="nodeTx" presStyleLbl="node1" presStyleIdx="0" presStyleCnt="6">
        <dgm:presLayoutVars>
          <dgm:bulletEnabled val="1"/>
        </dgm:presLayoutVars>
      </dgm:prSet>
      <dgm:spPr/>
    </dgm:pt>
    <dgm:pt modelId="{3D49DB01-6466-448A-B675-C3339517DB9A}" type="pres">
      <dgm:prSet presAssocID="{99B6559D-B0C7-4936-9932-B601B1B22587}" presName="invisiNode" presStyleLbl="node1" presStyleIdx="0" presStyleCnt="6"/>
      <dgm:spPr/>
    </dgm:pt>
    <dgm:pt modelId="{1673DDF7-2462-40A9-A748-B7F7D8EA52CC}" type="pres">
      <dgm:prSet presAssocID="{99B6559D-B0C7-4936-9932-B601B1B22587}" presName="imagNode" presStyleLbl="fgImgPlace1" presStyleIdx="0" presStyleCnt="6"/>
      <dgm:spPr>
        <a:blipFill rotWithShape="0">
          <a:blip xmlns:r="http://schemas.openxmlformats.org/officeDocument/2006/relationships" r:embed="rId1"/>
          <a:stretch>
            <a:fillRect/>
          </a:stretch>
        </a:blipFill>
      </dgm:spPr>
    </dgm:pt>
    <dgm:pt modelId="{575154EB-3CC1-4B0D-A6FD-47FB33828A29}" type="pres">
      <dgm:prSet presAssocID="{EE78037B-90EF-4789-BD59-7C9D99D8AA03}" presName="sibTrans" presStyleLbl="sibTrans2D1" presStyleIdx="0" presStyleCnt="0"/>
      <dgm:spPr/>
    </dgm:pt>
    <dgm:pt modelId="{2169A950-C409-469F-A2EA-CE49CE4E509F}" type="pres">
      <dgm:prSet presAssocID="{9232DECE-6802-4AB7-B250-1FF45DC83635}" presName="compNode" presStyleCnt="0"/>
      <dgm:spPr/>
    </dgm:pt>
    <dgm:pt modelId="{C5B1168B-8313-4C74-BDA5-FC0C79032232}" type="pres">
      <dgm:prSet presAssocID="{9232DECE-6802-4AB7-B250-1FF45DC83635}" presName="bkgdShape" presStyleLbl="node1" presStyleIdx="1" presStyleCnt="6"/>
      <dgm:spPr/>
    </dgm:pt>
    <dgm:pt modelId="{DF07F5C0-5196-4B29-9A43-76AF94120C03}" type="pres">
      <dgm:prSet presAssocID="{9232DECE-6802-4AB7-B250-1FF45DC83635}" presName="nodeTx" presStyleLbl="node1" presStyleIdx="1" presStyleCnt="6">
        <dgm:presLayoutVars>
          <dgm:bulletEnabled val="1"/>
        </dgm:presLayoutVars>
      </dgm:prSet>
      <dgm:spPr/>
    </dgm:pt>
    <dgm:pt modelId="{C93AC32E-9A86-49B4-89AF-6365D226E6D8}" type="pres">
      <dgm:prSet presAssocID="{9232DECE-6802-4AB7-B250-1FF45DC83635}" presName="invisiNode" presStyleLbl="node1" presStyleIdx="1" presStyleCnt="6"/>
      <dgm:spPr/>
    </dgm:pt>
    <dgm:pt modelId="{92CCC415-3BE3-4164-A945-E868DDE279DE}" type="pres">
      <dgm:prSet presAssocID="{9232DECE-6802-4AB7-B250-1FF45DC83635}" presName="imagNode" presStyleLbl="fgImgPlace1" presStyleIdx="1" presStyleCnt="6"/>
      <dgm:spPr>
        <a:blipFill rotWithShape="0">
          <a:blip xmlns:r="http://schemas.openxmlformats.org/officeDocument/2006/relationships" r:embed="rId2"/>
          <a:stretch>
            <a:fillRect/>
          </a:stretch>
        </a:blipFill>
      </dgm:spPr>
    </dgm:pt>
    <dgm:pt modelId="{58046E26-3FFE-454B-A0EE-D95105352330}" type="pres">
      <dgm:prSet presAssocID="{385A7617-6673-4D7F-AFE7-CBC46B2938EA}" presName="sibTrans" presStyleLbl="sibTrans2D1" presStyleIdx="0" presStyleCnt="0"/>
      <dgm:spPr/>
    </dgm:pt>
    <dgm:pt modelId="{AC896E01-2743-46BD-8913-21136DE44A5F}" type="pres">
      <dgm:prSet presAssocID="{DFF2CA0F-8AA2-4385-BBE4-32EA42ABB04C}" presName="compNode" presStyleCnt="0"/>
      <dgm:spPr/>
    </dgm:pt>
    <dgm:pt modelId="{69E3A71D-F6F3-46E2-BF03-ECBE84200F65}" type="pres">
      <dgm:prSet presAssocID="{DFF2CA0F-8AA2-4385-BBE4-32EA42ABB04C}" presName="bkgdShape" presStyleLbl="node1" presStyleIdx="2" presStyleCnt="6" custLinFactNeighborX="227" custLinFactNeighborY="786"/>
      <dgm:spPr/>
    </dgm:pt>
    <dgm:pt modelId="{F20F4452-1E87-4BB2-B4F4-E99B9225EDC2}" type="pres">
      <dgm:prSet presAssocID="{DFF2CA0F-8AA2-4385-BBE4-32EA42ABB04C}" presName="nodeTx" presStyleLbl="node1" presStyleIdx="2" presStyleCnt="6">
        <dgm:presLayoutVars>
          <dgm:bulletEnabled val="1"/>
        </dgm:presLayoutVars>
      </dgm:prSet>
      <dgm:spPr/>
    </dgm:pt>
    <dgm:pt modelId="{8A76AB95-DB42-4F74-AFD0-EFFF3CF3E9BC}" type="pres">
      <dgm:prSet presAssocID="{DFF2CA0F-8AA2-4385-BBE4-32EA42ABB04C}" presName="invisiNode" presStyleLbl="node1" presStyleIdx="2" presStyleCnt="6"/>
      <dgm:spPr/>
    </dgm:pt>
    <dgm:pt modelId="{36DD51BC-B765-4E8E-924F-31430A9C5BD5}" type="pres">
      <dgm:prSet presAssocID="{DFF2CA0F-8AA2-4385-BBE4-32EA42ABB04C}" presName="imagNode" presStyleLbl="fgImgPlace1" presStyleIdx="2" presStyleCnt="6"/>
      <dgm:spPr>
        <a:blipFill rotWithShape="0">
          <a:blip xmlns:r="http://schemas.openxmlformats.org/officeDocument/2006/relationships" r:embed="rId3"/>
          <a:stretch>
            <a:fillRect/>
          </a:stretch>
        </a:blipFill>
      </dgm:spPr>
    </dgm:pt>
    <dgm:pt modelId="{8235117E-B170-4C4F-90AF-9D6DF52D762D}" type="pres">
      <dgm:prSet presAssocID="{2A5A1033-F837-4C1A-9EB0-31BBC770090B}" presName="sibTrans" presStyleLbl="sibTrans2D1" presStyleIdx="0" presStyleCnt="0"/>
      <dgm:spPr/>
    </dgm:pt>
    <dgm:pt modelId="{7A69518F-7FBA-4FCB-9374-B70E5EB41949}" type="pres">
      <dgm:prSet presAssocID="{4B6F2A14-4CDE-44A9-A75D-3E201BBE5B32}" presName="compNode" presStyleCnt="0"/>
      <dgm:spPr/>
    </dgm:pt>
    <dgm:pt modelId="{0EA4E0DE-6B4E-49E3-8346-DFC830847C9C}" type="pres">
      <dgm:prSet presAssocID="{4B6F2A14-4CDE-44A9-A75D-3E201BBE5B32}" presName="bkgdShape" presStyleLbl="node1" presStyleIdx="3" presStyleCnt="6"/>
      <dgm:spPr/>
    </dgm:pt>
    <dgm:pt modelId="{7FC92A2A-B9BF-4820-A4F5-CCF95ED9D201}" type="pres">
      <dgm:prSet presAssocID="{4B6F2A14-4CDE-44A9-A75D-3E201BBE5B32}" presName="nodeTx" presStyleLbl="node1" presStyleIdx="3" presStyleCnt="6">
        <dgm:presLayoutVars>
          <dgm:bulletEnabled val="1"/>
        </dgm:presLayoutVars>
      </dgm:prSet>
      <dgm:spPr/>
    </dgm:pt>
    <dgm:pt modelId="{AA794B84-AC0B-4A38-9E1F-C29747890574}" type="pres">
      <dgm:prSet presAssocID="{4B6F2A14-4CDE-44A9-A75D-3E201BBE5B32}" presName="invisiNode" presStyleLbl="node1" presStyleIdx="3" presStyleCnt="6"/>
      <dgm:spPr/>
    </dgm:pt>
    <dgm:pt modelId="{8D5997B9-B6D2-487C-BAA6-1DDDF5BD2206}" type="pres">
      <dgm:prSet presAssocID="{4B6F2A14-4CDE-44A9-A75D-3E201BBE5B32}" presName="imagNode" presStyleLbl="fgImgPlace1" presStyleIdx="3" presStyleCnt="6"/>
      <dgm:spPr>
        <a:blipFill rotWithShape="0">
          <a:blip xmlns:r="http://schemas.openxmlformats.org/officeDocument/2006/relationships" r:embed="rId4"/>
          <a:stretch>
            <a:fillRect/>
          </a:stretch>
        </a:blipFill>
      </dgm:spPr>
    </dgm:pt>
    <dgm:pt modelId="{E1862171-49F3-47F4-A41E-673D2ECB5090}" type="pres">
      <dgm:prSet presAssocID="{9A8851DC-9AF6-4B66-BBFD-49EC534486FC}" presName="sibTrans" presStyleLbl="sibTrans2D1" presStyleIdx="0" presStyleCnt="0"/>
      <dgm:spPr/>
    </dgm:pt>
    <dgm:pt modelId="{C120DE6E-0E06-4DC4-A47D-0D70E5BF7725}" type="pres">
      <dgm:prSet presAssocID="{DDE8168A-C804-441C-97D3-514E6345B09F}" presName="compNode" presStyleCnt="0"/>
      <dgm:spPr/>
    </dgm:pt>
    <dgm:pt modelId="{1C5DEAB8-F0F3-46D8-B7D7-B3DB0E7B7AC4}" type="pres">
      <dgm:prSet presAssocID="{DDE8168A-C804-441C-97D3-514E6345B09F}" presName="bkgdShape" presStyleLbl="node1" presStyleIdx="4" presStyleCnt="6"/>
      <dgm:spPr/>
    </dgm:pt>
    <dgm:pt modelId="{27B410DB-407C-42F5-B7A1-6F29179FBF88}" type="pres">
      <dgm:prSet presAssocID="{DDE8168A-C804-441C-97D3-514E6345B09F}" presName="nodeTx" presStyleLbl="node1" presStyleIdx="4" presStyleCnt="6">
        <dgm:presLayoutVars>
          <dgm:bulletEnabled val="1"/>
        </dgm:presLayoutVars>
      </dgm:prSet>
      <dgm:spPr/>
    </dgm:pt>
    <dgm:pt modelId="{23D01B2D-ECCE-4812-9E23-064236EEBFFE}" type="pres">
      <dgm:prSet presAssocID="{DDE8168A-C804-441C-97D3-514E6345B09F}" presName="invisiNode" presStyleLbl="node1" presStyleIdx="4" presStyleCnt="6"/>
      <dgm:spPr/>
    </dgm:pt>
    <dgm:pt modelId="{F0665628-57C2-44A6-BCAC-DED824642981}" type="pres">
      <dgm:prSet presAssocID="{DDE8168A-C804-441C-97D3-514E6345B09F}" presName="imagNode" presStyleLbl="fgImgPlace1" presStyleIdx="4" presStyleCnt="6"/>
      <dgm:spPr>
        <a:blipFill rotWithShape="0">
          <a:blip xmlns:r="http://schemas.openxmlformats.org/officeDocument/2006/relationships" r:embed="rId5"/>
          <a:stretch>
            <a:fillRect/>
          </a:stretch>
        </a:blipFill>
      </dgm:spPr>
    </dgm:pt>
    <dgm:pt modelId="{4678273A-8726-4254-A4D5-209A52B6BBAC}" type="pres">
      <dgm:prSet presAssocID="{F9B9DBB9-1AEB-457F-86EC-9C49F657E44B}" presName="sibTrans" presStyleLbl="sibTrans2D1" presStyleIdx="0" presStyleCnt="0"/>
      <dgm:spPr/>
    </dgm:pt>
    <dgm:pt modelId="{6849A977-14FD-448A-B89B-5A0ED23E4EB0}" type="pres">
      <dgm:prSet presAssocID="{5D415832-8145-44E1-BB34-E0B6D3B6D997}" presName="compNode" presStyleCnt="0"/>
      <dgm:spPr/>
    </dgm:pt>
    <dgm:pt modelId="{43E59339-69F9-450B-89F1-8266CF27FAFA}" type="pres">
      <dgm:prSet presAssocID="{5D415832-8145-44E1-BB34-E0B6D3B6D997}" presName="bkgdShape" presStyleLbl="node1" presStyleIdx="5" presStyleCnt="6"/>
      <dgm:spPr/>
    </dgm:pt>
    <dgm:pt modelId="{7B39AA47-A4DB-4E4E-A734-6E44212C3938}" type="pres">
      <dgm:prSet presAssocID="{5D415832-8145-44E1-BB34-E0B6D3B6D997}" presName="nodeTx" presStyleLbl="node1" presStyleIdx="5" presStyleCnt="6">
        <dgm:presLayoutVars>
          <dgm:bulletEnabled val="1"/>
        </dgm:presLayoutVars>
      </dgm:prSet>
      <dgm:spPr/>
    </dgm:pt>
    <dgm:pt modelId="{1AFC52DD-B98B-4094-9E18-D4AD3C279A22}" type="pres">
      <dgm:prSet presAssocID="{5D415832-8145-44E1-BB34-E0B6D3B6D997}" presName="invisiNode" presStyleLbl="node1" presStyleIdx="5" presStyleCnt="6"/>
      <dgm:spPr/>
    </dgm:pt>
    <dgm:pt modelId="{D0ABE8F1-CA56-435E-BC67-7838D825C656}" type="pres">
      <dgm:prSet presAssocID="{5D415832-8145-44E1-BB34-E0B6D3B6D997}" presName="imagNode" presStyleLbl="fgImgPlace1" presStyleIdx="5" presStyleCnt="6"/>
      <dgm:spPr>
        <a:blipFill rotWithShape="0">
          <a:blip xmlns:r="http://schemas.openxmlformats.org/officeDocument/2006/relationships" r:embed="rId6"/>
          <a:stretch>
            <a:fillRect/>
          </a:stretch>
        </a:blipFill>
      </dgm:spPr>
    </dgm:pt>
  </dgm:ptLst>
  <dgm:cxnLst>
    <dgm:cxn modelId="{02E0B701-E99F-482B-ACE1-4F82FB2C9C0C}" type="presOf" srcId="{DDE8168A-C804-441C-97D3-514E6345B09F}" destId="{1C5DEAB8-F0F3-46D8-B7D7-B3DB0E7B7AC4}" srcOrd="0" destOrd="0" presId="urn:microsoft.com/office/officeart/2005/8/layout/hList7#1"/>
    <dgm:cxn modelId="{6BBDEB01-12E3-423D-9B09-4B92D9EA1E86}" type="presOf" srcId="{4B6F2A14-4CDE-44A9-A75D-3E201BBE5B32}" destId="{7FC92A2A-B9BF-4820-A4F5-CCF95ED9D201}" srcOrd="1" destOrd="0" presId="urn:microsoft.com/office/officeart/2005/8/layout/hList7#1"/>
    <dgm:cxn modelId="{2DE94B0E-8745-4742-8A94-BAD97CBBC3BE}" srcId="{C5F3CD87-D3E8-4E75-9DBD-D3D593246B82}" destId="{DDE8168A-C804-441C-97D3-514E6345B09F}" srcOrd="4" destOrd="0" parTransId="{9FA059FE-261A-44FA-B063-5D9F5776EB07}" sibTransId="{F9B9DBB9-1AEB-457F-86EC-9C49F657E44B}"/>
    <dgm:cxn modelId="{6E72B430-8D8B-4918-A6E1-061EBE64EFE5}" srcId="{C5F3CD87-D3E8-4E75-9DBD-D3D593246B82}" destId="{5D415832-8145-44E1-BB34-E0B6D3B6D997}" srcOrd="5" destOrd="0" parTransId="{C69AA148-6688-44AE-AEF9-B26E1A241418}" sibTransId="{763EFED6-5E9E-4145-BDD7-D7FB558BA65E}"/>
    <dgm:cxn modelId="{6D0BB63B-F881-4EC6-A08F-7B60E1F2D3BF}" type="presOf" srcId="{9A8851DC-9AF6-4B66-BBFD-49EC534486FC}" destId="{E1862171-49F3-47F4-A41E-673D2ECB5090}" srcOrd="0" destOrd="0" presId="urn:microsoft.com/office/officeart/2005/8/layout/hList7#1"/>
    <dgm:cxn modelId="{DCDFF845-2559-4DA0-AB65-AE452233A219}" type="presOf" srcId="{F9B9DBB9-1AEB-457F-86EC-9C49F657E44B}" destId="{4678273A-8726-4254-A4D5-209A52B6BBAC}" srcOrd="0" destOrd="0" presId="urn:microsoft.com/office/officeart/2005/8/layout/hList7#1"/>
    <dgm:cxn modelId="{92BBFF45-7A12-4AF5-BF05-990925192807}" type="presOf" srcId="{DFF2CA0F-8AA2-4385-BBE4-32EA42ABB04C}" destId="{F20F4452-1E87-4BB2-B4F4-E99B9225EDC2}" srcOrd="1" destOrd="0" presId="urn:microsoft.com/office/officeart/2005/8/layout/hList7#1"/>
    <dgm:cxn modelId="{EC3D0753-7C5D-4325-AAFB-C950630079D0}" srcId="{C5F3CD87-D3E8-4E75-9DBD-D3D593246B82}" destId="{4B6F2A14-4CDE-44A9-A75D-3E201BBE5B32}" srcOrd="3" destOrd="0" parTransId="{6F68D1B5-D144-4251-B3D5-1A4096D6A9E9}" sibTransId="{9A8851DC-9AF6-4B66-BBFD-49EC534486FC}"/>
    <dgm:cxn modelId="{98009575-9790-432D-8357-91D7B9351319}" type="presOf" srcId="{99B6559D-B0C7-4936-9932-B601B1B22587}" destId="{3B96A39E-532D-4302-A3A9-8287E49721EC}" srcOrd="1" destOrd="0" presId="urn:microsoft.com/office/officeart/2005/8/layout/hList7#1"/>
    <dgm:cxn modelId="{F7EA5A8A-29F8-4DD1-BE02-8517FDF207DD}" type="presOf" srcId="{385A7617-6673-4D7F-AFE7-CBC46B2938EA}" destId="{58046E26-3FFE-454B-A0EE-D95105352330}" srcOrd="0" destOrd="0" presId="urn:microsoft.com/office/officeart/2005/8/layout/hList7#1"/>
    <dgm:cxn modelId="{938D828D-5490-4410-9D06-9388BD6C9724}" srcId="{C5F3CD87-D3E8-4E75-9DBD-D3D593246B82}" destId="{9232DECE-6802-4AB7-B250-1FF45DC83635}" srcOrd="1" destOrd="0" parTransId="{C7934CE8-1770-42D7-85CB-F0E4704447C6}" sibTransId="{385A7617-6673-4D7F-AFE7-CBC46B2938EA}"/>
    <dgm:cxn modelId="{85AF62A0-17AF-4DA8-A8DB-8037B0AD4C79}" srcId="{C5F3CD87-D3E8-4E75-9DBD-D3D593246B82}" destId="{99B6559D-B0C7-4936-9932-B601B1B22587}" srcOrd="0" destOrd="0" parTransId="{C924C922-861D-4A30-A161-C889118844E9}" sibTransId="{EE78037B-90EF-4789-BD59-7C9D99D8AA03}"/>
    <dgm:cxn modelId="{C2998CA8-D469-475C-BF34-363DA728E541}" srcId="{C5F3CD87-D3E8-4E75-9DBD-D3D593246B82}" destId="{DFF2CA0F-8AA2-4385-BBE4-32EA42ABB04C}" srcOrd="2" destOrd="0" parTransId="{F9B86D4E-DACF-402F-AD9C-EFD428EDFEBA}" sibTransId="{2A5A1033-F837-4C1A-9EB0-31BBC770090B}"/>
    <dgm:cxn modelId="{F17E3AAA-475F-4306-B7DF-6B9D6F733075}" type="presOf" srcId="{5D415832-8145-44E1-BB34-E0B6D3B6D997}" destId="{43E59339-69F9-450B-89F1-8266CF27FAFA}" srcOrd="0" destOrd="0" presId="urn:microsoft.com/office/officeart/2005/8/layout/hList7#1"/>
    <dgm:cxn modelId="{3DC785AB-F55B-4D52-B3D8-107BCA2CC0A9}" type="presOf" srcId="{DFF2CA0F-8AA2-4385-BBE4-32EA42ABB04C}" destId="{69E3A71D-F6F3-46E2-BF03-ECBE84200F65}" srcOrd="0" destOrd="0" presId="urn:microsoft.com/office/officeart/2005/8/layout/hList7#1"/>
    <dgm:cxn modelId="{89DB32B0-A4E3-489B-9E12-EB3018D32B15}" type="presOf" srcId="{9232DECE-6802-4AB7-B250-1FF45DC83635}" destId="{C5B1168B-8313-4C74-BDA5-FC0C79032232}" srcOrd="0" destOrd="0" presId="urn:microsoft.com/office/officeart/2005/8/layout/hList7#1"/>
    <dgm:cxn modelId="{2C8F06BC-CF50-48EE-A74E-22813E13E538}" type="presOf" srcId="{2A5A1033-F837-4C1A-9EB0-31BBC770090B}" destId="{8235117E-B170-4C4F-90AF-9D6DF52D762D}" srcOrd="0" destOrd="0" presId="urn:microsoft.com/office/officeart/2005/8/layout/hList7#1"/>
    <dgm:cxn modelId="{C3E037C3-E243-4871-97AF-8AFCBD57F688}" type="presOf" srcId="{4B6F2A14-4CDE-44A9-A75D-3E201BBE5B32}" destId="{0EA4E0DE-6B4E-49E3-8346-DFC830847C9C}" srcOrd="0" destOrd="0" presId="urn:microsoft.com/office/officeart/2005/8/layout/hList7#1"/>
    <dgm:cxn modelId="{63A9DAD0-D1DF-42EF-8FFD-D099D7B3E79F}" type="presOf" srcId="{99B6559D-B0C7-4936-9932-B601B1B22587}" destId="{23D5E2BB-FEC2-4AE9-97A8-43316504B390}" srcOrd="0" destOrd="0" presId="urn:microsoft.com/office/officeart/2005/8/layout/hList7#1"/>
    <dgm:cxn modelId="{B9F895D3-F5F5-4B41-9286-801E516ED300}" type="presOf" srcId="{C5F3CD87-D3E8-4E75-9DBD-D3D593246B82}" destId="{F3F83C93-384A-4C45-8E9E-47DE6A66F959}" srcOrd="0" destOrd="0" presId="urn:microsoft.com/office/officeart/2005/8/layout/hList7#1"/>
    <dgm:cxn modelId="{1F2C7BDE-A45D-42D6-B3FE-80D6742A5D71}" type="presOf" srcId="{EE78037B-90EF-4789-BD59-7C9D99D8AA03}" destId="{575154EB-3CC1-4B0D-A6FD-47FB33828A29}" srcOrd="0" destOrd="0" presId="urn:microsoft.com/office/officeart/2005/8/layout/hList7#1"/>
    <dgm:cxn modelId="{1AC0C0E4-7A0D-4C5F-8D02-D514B57C0F58}" type="presOf" srcId="{9232DECE-6802-4AB7-B250-1FF45DC83635}" destId="{DF07F5C0-5196-4B29-9A43-76AF94120C03}" srcOrd="1" destOrd="0" presId="urn:microsoft.com/office/officeart/2005/8/layout/hList7#1"/>
    <dgm:cxn modelId="{74B4D9F5-0AD4-41FB-8DE6-10C8604965BB}" type="presOf" srcId="{DDE8168A-C804-441C-97D3-514E6345B09F}" destId="{27B410DB-407C-42F5-B7A1-6F29179FBF88}" srcOrd="1" destOrd="0" presId="urn:microsoft.com/office/officeart/2005/8/layout/hList7#1"/>
    <dgm:cxn modelId="{165FCAFB-2AD0-405C-92CF-4128AAC1FF49}" type="presOf" srcId="{5D415832-8145-44E1-BB34-E0B6D3B6D997}" destId="{7B39AA47-A4DB-4E4E-A734-6E44212C3938}" srcOrd="1" destOrd="0" presId="urn:microsoft.com/office/officeart/2005/8/layout/hList7#1"/>
    <dgm:cxn modelId="{86266736-605F-4F6D-B31C-5E0B566340B4}" type="presParOf" srcId="{F3F83C93-384A-4C45-8E9E-47DE6A66F959}" destId="{404155AA-CDC6-4827-B3C0-908E07E9C69F}" srcOrd="0" destOrd="0" presId="urn:microsoft.com/office/officeart/2005/8/layout/hList7#1"/>
    <dgm:cxn modelId="{73FB1531-6724-439A-AAFE-5F2DB715ED96}" type="presParOf" srcId="{F3F83C93-384A-4C45-8E9E-47DE6A66F959}" destId="{F7A041C8-5AC4-45EB-AAEE-E6BC7CFF32A2}" srcOrd="1" destOrd="0" presId="urn:microsoft.com/office/officeart/2005/8/layout/hList7#1"/>
    <dgm:cxn modelId="{1C7D1144-AC98-484C-8492-35C9FF351983}" type="presParOf" srcId="{F7A041C8-5AC4-45EB-AAEE-E6BC7CFF32A2}" destId="{EC3923DC-801B-42A4-9136-8AA5AE4B4D09}" srcOrd="0" destOrd="0" presId="urn:microsoft.com/office/officeart/2005/8/layout/hList7#1"/>
    <dgm:cxn modelId="{7801B876-C89E-47E9-91CE-9BD48DFF0F06}" type="presParOf" srcId="{EC3923DC-801B-42A4-9136-8AA5AE4B4D09}" destId="{23D5E2BB-FEC2-4AE9-97A8-43316504B390}" srcOrd="0" destOrd="0" presId="urn:microsoft.com/office/officeart/2005/8/layout/hList7#1"/>
    <dgm:cxn modelId="{3C79311B-226C-4561-BC98-B9A878513F53}" type="presParOf" srcId="{EC3923DC-801B-42A4-9136-8AA5AE4B4D09}" destId="{3B96A39E-532D-4302-A3A9-8287E49721EC}" srcOrd="1" destOrd="0" presId="urn:microsoft.com/office/officeart/2005/8/layout/hList7#1"/>
    <dgm:cxn modelId="{732AF4E0-FEAF-44A2-9D80-643DB588B554}" type="presParOf" srcId="{EC3923DC-801B-42A4-9136-8AA5AE4B4D09}" destId="{3D49DB01-6466-448A-B675-C3339517DB9A}" srcOrd="2" destOrd="0" presId="urn:microsoft.com/office/officeart/2005/8/layout/hList7#1"/>
    <dgm:cxn modelId="{AFD67E08-E2F2-4347-BE9D-97AAD6201192}" type="presParOf" srcId="{EC3923DC-801B-42A4-9136-8AA5AE4B4D09}" destId="{1673DDF7-2462-40A9-A748-B7F7D8EA52CC}" srcOrd="3" destOrd="0" presId="urn:microsoft.com/office/officeart/2005/8/layout/hList7#1"/>
    <dgm:cxn modelId="{09D0A907-FA90-4442-A831-0FAB321FD442}" type="presParOf" srcId="{F7A041C8-5AC4-45EB-AAEE-E6BC7CFF32A2}" destId="{575154EB-3CC1-4B0D-A6FD-47FB33828A29}" srcOrd="1" destOrd="0" presId="urn:microsoft.com/office/officeart/2005/8/layout/hList7#1"/>
    <dgm:cxn modelId="{31D5577D-4A2E-4335-8B68-208602D87D50}" type="presParOf" srcId="{F7A041C8-5AC4-45EB-AAEE-E6BC7CFF32A2}" destId="{2169A950-C409-469F-A2EA-CE49CE4E509F}" srcOrd="2" destOrd="0" presId="urn:microsoft.com/office/officeart/2005/8/layout/hList7#1"/>
    <dgm:cxn modelId="{F010F2B7-210C-497B-85BF-9C85B99E7E63}" type="presParOf" srcId="{2169A950-C409-469F-A2EA-CE49CE4E509F}" destId="{C5B1168B-8313-4C74-BDA5-FC0C79032232}" srcOrd="0" destOrd="0" presId="urn:microsoft.com/office/officeart/2005/8/layout/hList7#1"/>
    <dgm:cxn modelId="{68524EF1-9046-4E53-9AA4-0736FF6DD428}" type="presParOf" srcId="{2169A950-C409-469F-A2EA-CE49CE4E509F}" destId="{DF07F5C0-5196-4B29-9A43-76AF94120C03}" srcOrd="1" destOrd="0" presId="urn:microsoft.com/office/officeart/2005/8/layout/hList7#1"/>
    <dgm:cxn modelId="{056B39C8-388A-4785-BF5E-AC0CCA6B8C35}" type="presParOf" srcId="{2169A950-C409-469F-A2EA-CE49CE4E509F}" destId="{C93AC32E-9A86-49B4-89AF-6365D226E6D8}" srcOrd="2" destOrd="0" presId="urn:microsoft.com/office/officeart/2005/8/layout/hList7#1"/>
    <dgm:cxn modelId="{B3DE32FB-4B6E-46FD-8B26-D2927BF6103B}" type="presParOf" srcId="{2169A950-C409-469F-A2EA-CE49CE4E509F}" destId="{92CCC415-3BE3-4164-A945-E868DDE279DE}" srcOrd="3" destOrd="0" presId="urn:microsoft.com/office/officeart/2005/8/layout/hList7#1"/>
    <dgm:cxn modelId="{137AA46B-2C95-4CB8-9CCE-7FB7C51E13A3}" type="presParOf" srcId="{F7A041C8-5AC4-45EB-AAEE-E6BC7CFF32A2}" destId="{58046E26-3FFE-454B-A0EE-D95105352330}" srcOrd="3" destOrd="0" presId="urn:microsoft.com/office/officeart/2005/8/layout/hList7#1"/>
    <dgm:cxn modelId="{B28C116D-931C-4D87-800B-72EEACC3D1A4}" type="presParOf" srcId="{F7A041C8-5AC4-45EB-AAEE-E6BC7CFF32A2}" destId="{AC896E01-2743-46BD-8913-21136DE44A5F}" srcOrd="4" destOrd="0" presId="urn:microsoft.com/office/officeart/2005/8/layout/hList7#1"/>
    <dgm:cxn modelId="{FE291BEE-F165-48AC-AAFB-61FF7427A089}" type="presParOf" srcId="{AC896E01-2743-46BD-8913-21136DE44A5F}" destId="{69E3A71D-F6F3-46E2-BF03-ECBE84200F65}" srcOrd="0" destOrd="0" presId="urn:microsoft.com/office/officeart/2005/8/layout/hList7#1"/>
    <dgm:cxn modelId="{CD4352D9-DD80-41B8-B192-B00D77FA9259}" type="presParOf" srcId="{AC896E01-2743-46BD-8913-21136DE44A5F}" destId="{F20F4452-1E87-4BB2-B4F4-E99B9225EDC2}" srcOrd="1" destOrd="0" presId="urn:microsoft.com/office/officeart/2005/8/layout/hList7#1"/>
    <dgm:cxn modelId="{CF58DD52-C790-4717-9FAC-B5A4BE92E1C8}" type="presParOf" srcId="{AC896E01-2743-46BD-8913-21136DE44A5F}" destId="{8A76AB95-DB42-4F74-AFD0-EFFF3CF3E9BC}" srcOrd="2" destOrd="0" presId="urn:microsoft.com/office/officeart/2005/8/layout/hList7#1"/>
    <dgm:cxn modelId="{DF36963D-651A-4073-BE5C-4F31B2B6A58D}" type="presParOf" srcId="{AC896E01-2743-46BD-8913-21136DE44A5F}" destId="{36DD51BC-B765-4E8E-924F-31430A9C5BD5}" srcOrd="3" destOrd="0" presId="urn:microsoft.com/office/officeart/2005/8/layout/hList7#1"/>
    <dgm:cxn modelId="{05692591-2C21-453D-9834-32F90AE5387C}" type="presParOf" srcId="{F7A041C8-5AC4-45EB-AAEE-E6BC7CFF32A2}" destId="{8235117E-B170-4C4F-90AF-9D6DF52D762D}" srcOrd="5" destOrd="0" presId="urn:microsoft.com/office/officeart/2005/8/layout/hList7#1"/>
    <dgm:cxn modelId="{9675AD21-6421-4432-B687-24160C81EE7D}" type="presParOf" srcId="{F7A041C8-5AC4-45EB-AAEE-E6BC7CFF32A2}" destId="{7A69518F-7FBA-4FCB-9374-B70E5EB41949}" srcOrd="6" destOrd="0" presId="urn:microsoft.com/office/officeart/2005/8/layout/hList7#1"/>
    <dgm:cxn modelId="{E983A241-9808-46B8-8A54-ED937013152E}" type="presParOf" srcId="{7A69518F-7FBA-4FCB-9374-B70E5EB41949}" destId="{0EA4E0DE-6B4E-49E3-8346-DFC830847C9C}" srcOrd="0" destOrd="0" presId="urn:microsoft.com/office/officeart/2005/8/layout/hList7#1"/>
    <dgm:cxn modelId="{584C0E78-94E7-411E-A954-6F880A4B6C9E}" type="presParOf" srcId="{7A69518F-7FBA-4FCB-9374-B70E5EB41949}" destId="{7FC92A2A-B9BF-4820-A4F5-CCF95ED9D201}" srcOrd="1" destOrd="0" presId="urn:microsoft.com/office/officeart/2005/8/layout/hList7#1"/>
    <dgm:cxn modelId="{DF2C7062-E7CC-42E1-BA92-C5FA8679E943}" type="presParOf" srcId="{7A69518F-7FBA-4FCB-9374-B70E5EB41949}" destId="{AA794B84-AC0B-4A38-9E1F-C29747890574}" srcOrd="2" destOrd="0" presId="urn:microsoft.com/office/officeart/2005/8/layout/hList7#1"/>
    <dgm:cxn modelId="{D00A4D4D-2D4F-4888-9D1D-C5F641F69E89}" type="presParOf" srcId="{7A69518F-7FBA-4FCB-9374-B70E5EB41949}" destId="{8D5997B9-B6D2-487C-BAA6-1DDDF5BD2206}" srcOrd="3" destOrd="0" presId="urn:microsoft.com/office/officeart/2005/8/layout/hList7#1"/>
    <dgm:cxn modelId="{3A5C2556-22E3-408C-9BCB-691D5E17A052}" type="presParOf" srcId="{F7A041C8-5AC4-45EB-AAEE-E6BC7CFF32A2}" destId="{E1862171-49F3-47F4-A41E-673D2ECB5090}" srcOrd="7" destOrd="0" presId="urn:microsoft.com/office/officeart/2005/8/layout/hList7#1"/>
    <dgm:cxn modelId="{430FE65B-6CF8-4869-B459-DFC682A7438E}" type="presParOf" srcId="{F7A041C8-5AC4-45EB-AAEE-E6BC7CFF32A2}" destId="{C120DE6E-0E06-4DC4-A47D-0D70E5BF7725}" srcOrd="8" destOrd="0" presId="urn:microsoft.com/office/officeart/2005/8/layout/hList7#1"/>
    <dgm:cxn modelId="{20DC5A8D-E677-4324-8B74-86C03FCFE892}" type="presParOf" srcId="{C120DE6E-0E06-4DC4-A47D-0D70E5BF7725}" destId="{1C5DEAB8-F0F3-46D8-B7D7-B3DB0E7B7AC4}" srcOrd="0" destOrd="0" presId="urn:microsoft.com/office/officeart/2005/8/layout/hList7#1"/>
    <dgm:cxn modelId="{5D441127-B021-4305-89BB-7183915FFB39}" type="presParOf" srcId="{C120DE6E-0E06-4DC4-A47D-0D70E5BF7725}" destId="{27B410DB-407C-42F5-B7A1-6F29179FBF88}" srcOrd="1" destOrd="0" presId="urn:microsoft.com/office/officeart/2005/8/layout/hList7#1"/>
    <dgm:cxn modelId="{FC3A5726-CDCD-440F-93F2-CBDE526835C0}" type="presParOf" srcId="{C120DE6E-0E06-4DC4-A47D-0D70E5BF7725}" destId="{23D01B2D-ECCE-4812-9E23-064236EEBFFE}" srcOrd="2" destOrd="0" presId="urn:microsoft.com/office/officeart/2005/8/layout/hList7#1"/>
    <dgm:cxn modelId="{F3876F0F-82ED-43A3-A6B1-0CD250665A6B}" type="presParOf" srcId="{C120DE6E-0E06-4DC4-A47D-0D70E5BF7725}" destId="{F0665628-57C2-44A6-BCAC-DED824642981}" srcOrd="3" destOrd="0" presId="urn:microsoft.com/office/officeart/2005/8/layout/hList7#1"/>
    <dgm:cxn modelId="{1B6B5D09-C2A8-47B1-A50C-3E528895B83B}" type="presParOf" srcId="{F7A041C8-5AC4-45EB-AAEE-E6BC7CFF32A2}" destId="{4678273A-8726-4254-A4D5-209A52B6BBAC}" srcOrd="9" destOrd="0" presId="urn:microsoft.com/office/officeart/2005/8/layout/hList7#1"/>
    <dgm:cxn modelId="{A42642E6-C3C7-4A62-85B0-CE43B8671AD1}" type="presParOf" srcId="{F7A041C8-5AC4-45EB-AAEE-E6BC7CFF32A2}" destId="{6849A977-14FD-448A-B89B-5A0ED23E4EB0}" srcOrd="10" destOrd="0" presId="urn:microsoft.com/office/officeart/2005/8/layout/hList7#1"/>
    <dgm:cxn modelId="{22B223E5-B1AE-40A8-926D-057EF4EDF2F9}" type="presParOf" srcId="{6849A977-14FD-448A-B89B-5A0ED23E4EB0}" destId="{43E59339-69F9-450B-89F1-8266CF27FAFA}" srcOrd="0" destOrd="0" presId="urn:microsoft.com/office/officeart/2005/8/layout/hList7#1"/>
    <dgm:cxn modelId="{F666D347-C2DF-4395-BDA9-0D343438BB65}" type="presParOf" srcId="{6849A977-14FD-448A-B89B-5A0ED23E4EB0}" destId="{7B39AA47-A4DB-4E4E-A734-6E44212C3938}" srcOrd="1" destOrd="0" presId="urn:microsoft.com/office/officeart/2005/8/layout/hList7#1"/>
    <dgm:cxn modelId="{5436B065-F88E-4DA7-8EAE-D8A57A4A1002}" type="presParOf" srcId="{6849A977-14FD-448A-B89B-5A0ED23E4EB0}" destId="{1AFC52DD-B98B-4094-9E18-D4AD3C279A22}" srcOrd="2" destOrd="0" presId="urn:microsoft.com/office/officeart/2005/8/layout/hList7#1"/>
    <dgm:cxn modelId="{C10F3511-6B31-405D-A23F-24091A18092E}" type="presParOf" srcId="{6849A977-14FD-448A-B89B-5A0ED23E4EB0}" destId="{D0ABE8F1-CA56-435E-BC67-7838D825C656}"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55885B-B67A-4294-9052-31FFADD787B3}"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s-EC"/>
        </a:p>
      </dgm:t>
    </dgm:pt>
    <dgm:pt modelId="{6D7851F1-04D5-4699-B268-C3AFD7BD5F2B}">
      <dgm:prSet phldrT="[Texto]" custT="1"/>
      <dgm:spPr/>
      <dgm:t>
        <a:bodyPr/>
        <a:lstStyle/>
        <a:p>
          <a:r>
            <a:rPr lang="es-EC" sz="1200" b="1" dirty="0">
              <a:solidFill>
                <a:schemeClr val="tx1"/>
              </a:solidFill>
            </a:rPr>
            <a:t>JUEZ </a:t>
          </a:r>
        </a:p>
        <a:p>
          <a:r>
            <a:rPr lang="es-EC" sz="1200" dirty="0">
              <a:solidFill>
                <a:schemeClr val="tx1"/>
              </a:solidFill>
            </a:rPr>
            <a:t>AVOCA  CONOCIMIENTO DEL EXPEDIENTE ADMINISTRATIVO</a:t>
          </a:r>
        </a:p>
      </dgm:t>
    </dgm:pt>
    <dgm:pt modelId="{A1AC5263-817A-4B50-BA35-753E0129CDB4}" type="parTrans" cxnId="{50A6DE49-33A3-4E5A-875E-38653944B6D8}">
      <dgm:prSet/>
      <dgm:spPr/>
      <dgm:t>
        <a:bodyPr/>
        <a:lstStyle/>
        <a:p>
          <a:endParaRPr lang="es-EC"/>
        </a:p>
      </dgm:t>
    </dgm:pt>
    <dgm:pt modelId="{229A2B46-DBE3-4DC6-A4F2-02A29313F155}" type="sibTrans" cxnId="{50A6DE49-33A3-4E5A-875E-38653944B6D8}">
      <dgm:prSet/>
      <dgm:spPr/>
      <dgm:t>
        <a:bodyPr/>
        <a:lstStyle/>
        <a:p>
          <a:endParaRPr lang="es-EC"/>
        </a:p>
      </dgm:t>
    </dgm:pt>
    <dgm:pt modelId="{633FC627-1459-4104-9745-59E046826501}">
      <dgm:prSet phldrT="[Texto]" custT="1"/>
      <dgm:spPr/>
      <dgm:t>
        <a:bodyPr/>
        <a:lstStyle/>
        <a:p>
          <a:endParaRPr lang="es-EC" sz="1600" dirty="0"/>
        </a:p>
        <a:p>
          <a:r>
            <a:rPr lang="es-EC" sz="1200" b="1" dirty="0">
              <a:solidFill>
                <a:schemeClr val="tx1"/>
              </a:solidFill>
            </a:rPr>
            <a:t>JUEZ </a:t>
          </a:r>
        </a:p>
        <a:p>
          <a:r>
            <a:rPr lang="es-EC" sz="1200" dirty="0">
              <a:solidFill>
                <a:schemeClr val="tx1"/>
              </a:solidFill>
            </a:rPr>
            <a:t>Podrá convocar a una audiencia</a:t>
          </a:r>
        </a:p>
        <a:p>
          <a:r>
            <a:rPr lang="es-EC" sz="1200" dirty="0">
              <a:solidFill>
                <a:schemeClr val="tx1"/>
              </a:solidFill>
            </a:rPr>
            <a:t>A petición de parte o de oficio </a:t>
          </a:r>
        </a:p>
      </dgm:t>
    </dgm:pt>
    <dgm:pt modelId="{3259A307-9711-4CAA-A8F2-037731299C0E}" type="parTrans" cxnId="{BDADE6FF-0891-48BE-9E68-0FC304052321}">
      <dgm:prSet/>
      <dgm:spPr/>
      <dgm:t>
        <a:bodyPr/>
        <a:lstStyle/>
        <a:p>
          <a:endParaRPr lang="es-EC"/>
        </a:p>
      </dgm:t>
    </dgm:pt>
    <dgm:pt modelId="{FF7D5A4E-040C-4798-80BE-A559DC7B53C7}" type="sibTrans" cxnId="{BDADE6FF-0891-48BE-9E68-0FC304052321}">
      <dgm:prSet/>
      <dgm:spPr/>
      <dgm:t>
        <a:bodyPr/>
        <a:lstStyle/>
        <a:p>
          <a:endParaRPr lang="es-EC"/>
        </a:p>
      </dgm:t>
    </dgm:pt>
    <dgm:pt modelId="{19D8A6F3-091D-44C4-A580-030D3C74B972}">
      <dgm:prSet phldrT="[Texto]" custT="1"/>
      <dgm:spPr/>
      <dgm:t>
        <a:bodyPr/>
        <a:lstStyle/>
        <a:p>
          <a:r>
            <a:rPr lang="es-EC" sz="1200" b="1" dirty="0">
              <a:solidFill>
                <a:schemeClr val="tx1"/>
              </a:solidFill>
            </a:rPr>
            <a:t>JUEZ </a:t>
          </a:r>
        </a:p>
        <a:p>
          <a:r>
            <a:rPr lang="es-EC" sz="1200" dirty="0">
              <a:solidFill>
                <a:schemeClr val="tx1"/>
              </a:solidFill>
            </a:rPr>
            <a:t>Resuelta la revisión, (RATIFICA, REVOCA O MODIFICA) devolverá el expediente a la autoridad administrativa</a:t>
          </a:r>
        </a:p>
      </dgm:t>
    </dgm:pt>
    <dgm:pt modelId="{C5EDA91B-B07D-49A8-AB78-7D30089D591D}" type="parTrans" cxnId="{7824E11A-EC9D-4EAD-B6E3-BF5355AA9C57}">
      <dgm:prSet/>
      <dgm:spPr/>
      <dgm:t>
        <a:bodyPr/>
        <a:lstStyle/>
        <a:p>
          <a:endParaRPr lang="es-EC"/>
        </a:p>
      </dgm:t>
    </dgm:pt>
    <dgm:pt modelId="{AB2F427F-AB49-4EA6-A28E-5941C4259671}" type="sibTrans" cxnId="{7824E11A-EC9D-4EAD-B6E3-BF5355AA9C57}">
      <dgm:prSet/>
      <dgm:spPr/>
      <dgm:t>
        <a:bodyPr/>
        <a:lstStyle/>
        <a:p>
          <a:endParaRPr lang="es-EC"/>
        </a:p>
      </dgm:t>
    </dgm:pt>
    <dgm:pt modelId="{7D2E8F86-4B4A-4304-B5F3-34FC5D38787B}">
      <dgm:prSet phldrT="[Texto]" custT="1"/>
      <dgm:spPr/>
      <dgm:t>
        <a:bodyPr/>
        <a:lstStyle/>
        <a:p>
          <a:endParaRPr lang="es-EC" sz="1200" dirty="0">
            <a:solidFill>
              <a:schemeClr val="tx1"/>
            </a:solidFill>
          </a:endParaRPr>
        </a:p>
        <a:p>
          <a:r>
            <a:rPr lang="es-EC" sz="1200" b="1" dirty="0">
              <a:solidFill>
                <a:schemeClr val="tx1"/>
              </a:solidFill>
            </a:rPr>
            <a:t>AUTORIDAD ADMINISTRATIVA</a:t>
          </a:r>
        </a:p>
        <a:p>
          <a:r>
            <a:rPr lang="es-ES" sz="1200" dirty="0">
              <a:solidFill>
                <a:schemeClr val="tx1"/>
              </a:solidFill>
            </a:rPr>
            <a:t>Notificara a las partes sobre la resolución judicial</a:t>
          </a:r>
          <a:endParaRPr lang="es-EC" sz="1200" dirty="0">
            <a:solidFill>
              <a:schemeClr val="tx1"/>
            </a:solidFill>
          </a:endParaRPr>
        </a:p>
        <a:p>
          <a:endParaRPr lang="es-EC" sz="1600" dirty="0"/>
        </a:p>
      </dgm:t>
    </dgm:pt>
    <dgm:pt modelId="{656BBBE9-B87C-40CD-9E87-B3EA3E3F8A08}" type="parTrans" cxnId="{E16F46AD-3708-4281-906A-E3A3B0123666}">
      <dgm:prSet/>
      <dgm:spPr/>
      <dgm:t>
        <a:bodyPr/>
        <a:lstStyle/>
        <a:p>
          <a:endParaRPr lang="es-EC"/>
        </a:p>
      </dgm:t>
    </dgm:pt>
    <dgm:pt modelId="{1197C512-EB63-4191-BDB6-773A737B75A3}" type="sibTrans" cxnId="{E16F46AD-3708-4281-906A-E3A3B0123666}">
      <dgm:prSet/>
      <dgm:spPr/>
      <dgm:t>
        <a:bodyPr/>
        <a:lstStyle/>
        <a:p>
          <a:endParaRPr lang="es-EC"/>
        </a:p>
      </dgm:t>
    </dgm:pt>
    <dgm:pt modelId="{A68CB99F-AD63-49BD-9E37-46E5CD18A67E}">
      <dgm:prSet phldrT="[Texto]" custT="1"/>
      <dgm:spPr/>
      <dgm:t>
        <a:bodyPr/>
        <a:lstStyle/>
        <a:p>
          <a:r>
            <a:rPr lang="es-EC" sz="1200" b="1" dirty="0">
              <a:solidFill>
                <a:schemeClr val="tx1"/>
              </a:solidFill>
            </a:rPr>
            <a:t>AUTORIDAD ADMINISTRATIVA</a:t>
          </a:r>
        </a:p>
        <a:p>
          <a:r>
            <a:rPr lang="es-EC" sz="1200" dirty="0">
              <a:solidFill>
                <a:schemeClr val="tx1"/>
              </a:solidFill>
            </a:rPr>
            <a:t>Archivo del expediente en caso de resolución revocatoria emitida por el Órgano Judicial </a:t>
          </a:r>
        </a:p>
      </dgm:t>
    </dgm:pt>
    <dgm:pt modelId="{10FF75C3-B5DD-4CEC-9B12-E32086E20649}" type="parTrans" cxnId="{7919F950-022F-4747-A3EC-87232255B784}">
      <dgm:prSet/>
      <dgm:spPr/>
      <dgm:t>
        <a:bodyPr/>
        <a:lstStyle/>
        <a:p>
          <a:endParaRPr lang="es-EC"/>
        </a:p>
      </dgm:t>
    </dgm:pt>
    <dgm:pt modelId="{359190FD-AD35-42CF-9962-1C27C4AFFE55}" type="sibTrans" cxnId="{7919F950-022F-4747-A3EC-87232255B784}">
      <dgm:prSet/>
      <dgm:spPr/>
      <dgm:t>
        <a:bodyPr/>
        <a:lstStyle/>
        <a:p>
          <a:endParaRPr lang="es-EC"/>
        </a:p>
      </dgm:t>
    </dgm:pt>
    <dgm:pt modelId="{92CA51F4-898D-4FA2-9B94-7B9BCE717996}">
      <dgm:prSet custT="1"/>
      <dgm:spPr/>
      <dgm:t>
        <a:bodyPr/>
        <a:lstStyle/>
        <a:p>
          <a:r>
            <a:rPr lang="es-EC" sz="1200" b="1" dirty="0">
              <a:solidFill>
                <a:schemeClr val="tx1"/>
              </a:solidFill>
            </a:rPr>
            <a:t>JUEZ</a:t>
          </a:r>
        </a:p>
        <a:p>
          <a:r>
            <a:rPr lang="es-EC" sz="1200" dirty="0">
              <a:solidFill>
                <a:schemeClr val="tx1"/>
              </a:solidFill>
            </a:rPr>
            <a:t>Los delitos se remitirán a la Fiscalía </a:t>
          </a:r>
        </a:p>
        <a:p>
          <a:r>
            <a:rPr lang="es-EC" sz="1200" dirty="0">
              <a:solidFill>
                <a:schemeClr val="tx1"/>
              </a:solidFill>
            </a:rPr>
            <a:t>Contravención : iniciará el proceso </a:t>
          </a:r>
        </a:p>
      </dgm:t>
    </dgm:pt>
    <dgm:pt modelId="{279DBAF6-A5FC-44A7-81EB-91B903ED4D20}" type="parTrans" cxnId="{9AC5D890-5266-48CC-AC35-06E0E6B11B69}">
      <dgm:prSet/>
      <dgm:spPr/>
      <dgm:t>
        <a:bodyPr/>
        <a:lstStyle/>
        <a:p>
          <a:endParaRPr lang="es-EC"/>
        </a:p>
      </dgm:t>
    </dgm:pt>
    <dgm:pt modelId="{AA2FAFC4-DF6C-4849-BE8A-DAF4789C519C}" type="sibTrans" cxnId="{9AC5D890-5266-48CC-AC35-06E0E6B11B69}">
      <dgm:prSet/>
      <dgm:spPr/>
      <dgm:t>
        <a:bodyPr/>
        <a:lstStyle/>
        <a:p>
          <a:endParaRPr lang="es-EC"/>
        </a:p>
      </dgm:t>
    </dgm:pt>
    <dgm:pt modelId="{B6AE1BD8-16D1-4623-B9A7-4E9F7F14BA21}">
      <dgm:prSet custT="1"/>
      <dgm:spPr/>
      <dgm:t>
        <a:bodyPr/>
        <a:lstStyle/>
        <a:p>
          <a:endParaRPr lang="es-ES" sz="1200" dirty="0">
            <a:solidFill>
              <a:schemeClr val="tx1"/>
            </a:solidFill>
          </a:endParaRPr>
        </a:p>
        <a:p>
          <a:endParaRPr lang="es-ES" sz="1200" dirty="0">
            <a:solidFill>
              <a:schemeClr val="tx1"/>
            </a:solidFill>
          </a:endParaRPr>
        </a:p>
        <a:p>
          <a:r>
            <a:rPr lang="es-ES" sz="1200" b="1" dirty="0">
              <a:solidFill>
                <a:schemeClr val="tx1"/>
              </a:solidFill>
            </a:rPr>
            <a:t>JUEZ</a:t>
          </a:r>
        </a:p>
        <a:p>
          <a:r>
            <a:rPr lang="es-ES" sz="1200" dirty="0">
              <a:solidFill>
                <a:schemeClr val="tx1"/>
              </a:solidFill>
            </a:rPr>
            <a:t>Podrá fijar pensión de alimentos mientras dure las </a:t>
          </a:r>
          <a:r>
            <a:rPr lang="es-ES" sz="1200" dirty="0" err="1">
              <a:solidFill>
                <a:schemeClr val="tx1"/>
              </a:solidFill>
            </a:rPr>
            <a:t>MAPIs</a:t>
          </a:r>
          <a:r>
            <a:rPr lang="es-ES" sz="1200" dirty="0">
              <a:solidFill>
                <a:schemeClr val="tx1"/>
              </a:solidFill>
            </a:rPr>
            <a:t> a favor de las personas perjudicadas por la </a:t>
          </a:r>
          <a:r>
            <a:rPr lang="es-ES" sz="1200" dirty="0" err="1">
              <a:solidFill>
                <a:schemeClr val="tx1"/>
              </a:solidFill>
            </a:rPr>
            <a:t>agresiòn</a:t>
          </a:r>
          <a:endParaRPr lang="es-ES" sz="1200" dirty="0">
            <a:solidFill>
              <a:schemeClr val="tx1"/>
            </a:solidFill>
          </a:endParaRPr>
        </a:p>
        <a:p>
          <a:endParaRPr lang="es-EC" sz="2600" dirty="0">
            <a:solidFill>
              <a:schemeClr val="tx1"/>
            </a:solidFill>
          </a:endParaRPr>
        </a:p>
      </dgm:t>
    </dgm:pt>
    <dgm:pt modelId="{FC4106CD-0B7E-45AE-A560-B867ED253547}" type="parTrans" cxnId="{F206DD6F-9823-4803-B3DE-07ABF7E615D8}">
      <dgm:prSet/>
      <dgm:spPr/>
      <dgm:t>
        <a:bodyPr/>
        <a:lstStyle/>
        <a:p>
          <a:endParaRPr lang="es-EC"/>
        </a:p>
      </dgm:t>
    </dgm:pt>
    <dgm:pt modelId="{7B26E3F8-253F-47E8-9B51-B470834F739B}" type="sibTrans" cxnId="{F206DD6F-9823-4803-B3DE-07ABF7E615D8}">
      <dgm:prSet/>
      <dgm:spPr/>
      <dgm:t>
        <a:bodyPr/>
        <a:lstStyle/>
        <a:p>
          <a:endParaRPr lang="es-EC"/>
        </a:p>
      </dgm:t>
    </dgm:pt>
    <dgm:pt modelId="{21542D6D-C344-4364-9E38-C163314D1C2D}" type="pres">
      <dgm:prSet presAssocID="{1D55885B-B67A-4294-9052-31FFADD787B3}" presName="diagram" presStyleCnt="0">
        <dgm:presLayoutVars>
          <dgm:dir/>
          <dgm:resizeHandles val="exact"/>
        </dgm:presLayoutVars>
      </dgm:prSet>
      <dgm:spPr/>
    </dgm:pt>
    <dgm:pt modelId="{75BC2170-A87E-4A2F-930E-53FC65A6CA04}" type="pres">
      <dgm:prSet presAssocID="{6D7851F1-04D5-4699-B268-C3AFD7BD5F2B}" presName="node" presStyleLbl="node1" presStyleIdx="0" presStyleCnt="7" custLinFactNeighborX="-1562" custLinFactNeighborY="28196">
        <dgm:presLayoutVars>
          <dgm:bulletEnabled val="1"/>
        </dgm:presLayoutVars>
      </dgm:prSet>
      <dgm:spPr/>
    </dgm:pt>
    <dgm:pt modelId="{3B88898C-2053-4229-9E44-976C4880ECCF}" type="pres">
      <dgm:prSet presAssocID="{229A2B46-DBE3-4DC6-A4F2-02A29313F155}" presName="sibTrans" presStyleLbl="sibTrans2D1" presStyleIdx="0" presStyleCnt="6"/>
      <dgm:spPr/>
    </dgm:pt>
    <dgm:pt modelId="{935359FA-F757-4CC0-B957-030CF26B9359}" type="pres">
      <dgm:prSet presAssocID="{229A2B46-DBE3-4DC6-A4F2-02A29313F155}" presName="connectorText" presStyleLbl="sibTrans2D1" presStyleIdx="0" presStyleCnt="6"/>
      <dgm:spPr/>
    </dgm:pt>
    <dgm:pt modelId="{2D6FCA64-ACD7-4C31-8E47-EBA9E6742D63}" type="pres">
      <dgm:prSet presAssocID="{633FC627-1459-4104-9745-59E046826501}" presName="node" presStyleLbl="node1" presStyleIdx="1" presStyleCnt="7" custScaleY="109520" custLinFactNeighborX="4285" custLinFactNeighborY="30380">
        <dgm:presLayoutVars>
          <dgm:bulletEnabled val="1"/>
        </dgm:presLayoutVars>
      </dgm:prSet>
      <dgm:spPr/>
    </dgm:pt>
    <dgm:pt modelId="{16E36BF9-288C-42BC-8436-E89CEEA0C813}" type="pres">
      <dgm:prSet presAssocID="{FF7D5A4E-040C-4798-80BE-A559DC7B53C7}" presName="sibTrans" presStyleLbl="sibTrans2D1" presStyleIdx="1" presStyleCnt="6"/>
      <dgm:spPr/>
    </dgm:pt>
    <dgm:pt modelId="{982DEBED-C64D-4ACD-BBD4-A14A65A74959}" type="pres">
      <dgm:prSet presAssocID="{FF7D5A4E-040C-4798-80BE-A559DC7B53C7}" presName="connectorText" presStyleLbl="sibTrans2D1" presStyleIdx="1" presStyleCnt="6"/>
      <dgm:spPr/>
    </dgm:pt>
    <dgm:pt modelId="{8EAA6A86-55F0-4323-8D00-F7698C1B23FA}" type="pres">
      <dgm:prSet presAssocID="{19D8A6F3-091D-44C4-A580-030D3C74B972}" presName="node" presStyleLbl="node1" presStyleIdx="2" presStyleCnt="7" custLinFactNeighborX="8975" custLinFactNeighborY="32524">
        <dgm:presLayoutVars>
          <dgm:bulletEnabled val="1"/>
        </dgm:presLayoutVars>
      </dgm:prSet>
      <dgm:spPr/>
    </dgm:pt>
    <dgm:pt modelId="{C6413FAA-4F0F-4D35-8E50-B66B021D5EFE}" type="pres">
      <dgm:prSet presAssocID="{AB2F427F-AB49-4EA6-A28E-5941C4259671}" presName="sibTrans" presStyleLbl="sibTrans2D1" presStyleIdx="2" presStyleCnt="6" custAng="172343" custScaleX="144239" custLinFactNeighborX="15956" custLinFactNeighborY="-1080"/>
      <dgm:spPr/>
    </dgm:pt>
    <dgm:pt modelId="{3E73B6FE-57AE-4832-9184-3D6C454B6D43}" type="pres">
      <dgm:prSet presAssocID="{AB2F427F-AB49-4EA6-A28E-5941C4259671}" presName="connectorText" presStyleLbl="sibTrans2D1" presStyleIdx="2" presStyleCnt="6"/>
      <dgm:spPr/>
    </dgm:pt>
    <dgm:pt modelId="{DC2105B5-1E5D-4609-9562-8A3A1FEEE373}" type="pres">
      <dgm:prSet presAssocID="{B6AE1BD8-16D1-4623-B9A7-4E9F7F14BA21}" presName="node" presStyleLbl="node1" presStyleIdx="3" presStyleCnt="7" custAng="0" custLinFactNeighborX="11477" custLinFactNeighborY="17564">
        <dgm:presLayoutVars>
          <dgm:bulletEnabled val="1"/>
        </dgm:presLayoutVars>
      </dgm:prSet>
      <dgm:spPr/>
    </dgm:pt>
    <dgm:pt modelId="{5551BFEB-8473-49ED-BE3E-6DF8B267723C}" type="pres">
      <dgm:prSet presAssocID="{7B26E3F8-253F-47E8-9B51-B470834F739B}" presName="sibTrans" presStyleLbl="sibTrans2D1" presStyleIdx="3" presStyleCnt="6"/>
      <dgm:spPr/>
    </dgm:pt>
    <dgm:pt modelId="{3CBC44CF-CBE5-49E4-97DF-3334BFBEA76E}" type="pres">
      <dgm:prSet presAssocID="{7B26E3F8-253F-47E8-9B51-B470834F739B}" presName="connectorText" presStyleLbl="sibTrans2D1" presStyleIdx="3" presStyleCnt="6"/>
      <dgm:spPr/>
    </dgm:pt>
    <dgm:pt modelId="{61F5C0BC-E6BE-4BC2-8078-298555C7A1C3}" type="pres">
      <dgm:prSet presAssocID="{7D2E8F86-4B4A-4304-B5F3-34FC5D38787B}" presName="node" presStyleLbl="node1" presStyleIdx="4" presStyleCnt="7" custLinFactNeighborX="16445" custLinFactNeighborY="17228">
        <dgm:presLayoutVars>
          <dgm:bulletEnabled val="1"/>
        </dgm:presLayoutVars>
      </dgm:prSet>
      <dgm:spPr/>
    </dgm:pt>
    <dgm:pt modelId="{7884936C-72CD-4340-B32B-4DB05C0D0318}" type="pres">
      <dgm:prSet presAssocID="{1197C512-EB63-4191-BDB6-773A737B75A3}" presName="sibTrans" presStyleLbl="sibTrans2D1" presStyleIdx="4" presStyleCnt="6" custAng="21552679"/>
      <dgm:spPr/>
    </dgm:pt>
    <dgm:pt modelId="{4404B356-3266-4BFB-96D8-0F3E1D93682C}" type="pres">
      <dgm:prSet presAssocID="{1197C512-EB63-4191-BDB6-773A737B75A3}" presName="connectorText" presStyleLbl="sibTrans2D1" presStyleIdx="4" presStyleCnt="6"/>
      <dgm:spPr/>
    </dgm:pt>
    <dgm:pt modelId="{AA3E0B46-6DDE-4E8F-974A-2A46B3D40949}" type="pres">
      <dgm:prSet presAssocID="{A68CB99F-AD63-49BD-9E37-46E5CD18A67E}" presName="node" presStyleLbl="node1" presStyleIdx="5" presStyleCnt="7" custScaleY="105766" custLinFactNeighborX="10783" custLinFactNeighborY="13886">
        <dgm:presLayoutVars>
          <dgm:bulletEnabled val="1"/>
        </dgm:presLayoutVars>
      </dgm:prSet>
      <dgm:spPr/>
    </dgm:pt>
    <dgm:pt modelId="{7FBE2FB2-6057-4AC7-B5CD-C070DFD1B9E5}" type="pres">
      <dgm:prSet presAssocID="{359190FD-AD35-42CF-9962-1C27C4AFFE55}" presName="sibTrans" presStyleLbl="sibTrans2D1" presStyleIdx="5" presStyleCnt="6"/>
      <dgm:spPr/>
    </dgm:pt>
    <dgm:pt modelId="{45B40E69-3A48-44F0-AFDD-CAABFDC8F2DC}" type="pres">
      <dgm:prSet presAssocID="{359190FD-AD35-42CF-9962-1C27C4AFFE55}" presName="connectorText" presStyleLbl="sibTrans2D1" presStyleIdx="5" presStyleCnt="6"/>
      <dgm:spPr/>
    </dgm:pt>
    <dgm:pt modelId="{EA1CEAF3-B1F9-4AB5-8B67-55DC2B6DB71A}" type="pres">
      <dgm:prSet presAssocID="{92CA51F4-898D-4FA2-9B94-7B9BCE717996}" presName="node" presStyleLbl="node1" presStyleIdx="6" presStyleCnt="7">
        <dgm:presLayoutVars>
          <dgm:bulletEnabled val="1"/>
        </dgm:presLayoutVars>
      </dgm:prSet>
      <dgm:spPr/>
    </dgm:pt>
  </dgm:ptLst>
  <dgm:cxnLst>
    <dgm:cxn modelId="{43D3E30C-C112-46D9-847C-BAEC0897479A}" type="presOf" srcId="{633FC627-1459-4104-9745-59E046826501}" destId="{2D6FCA64-ACD7-4C31-8E47-EBA9E6742D63}" srcOrd="0" destOrd="0" presId="urn:microsoft.com/office/officeart/2005/8/layout/process5"/>
    <dgm:cxn modelId="{7824E11A-EC9D-4EAD-B6E3-BF5355AA9C57}" srcId="{1D55885B-B67A-4294-9052-31FFADD787B3}" destId="{19D8A6F3-091D-44C4-A580-030D3C74B972}" srcOrd="2" destOrd="0" parTransId="{C5EDA91B-B07D-49A8-AB78-7D30089D591D}" sibTransId="{AB2F427F-AB49-4EA6-A28E-5941C4259671}"/>
    <dgm:cxn modelId="{7BE5081B-40F2-4E10-8AB1-96C854B341E8}" type="presOf" srcId="{FF7D5A4E-040C-4798-80BE-A559DC7B53C7}" destId="{16E36BF9-288C-42BC-8436-E89CEEA0C813}" srcOrd="0" destOrd="0" presId="urn:microsoft.com/office/officeart/2005/8/layout/process5"/>
    <dgm:cxn modelId="{4A04401D-9E90-4C19-8379-5BC75AD1731D}" type="presOf" srcId="{1197C512-EB63-4191-BDB6-773A737B75A3}" destId="{7884936C-72CD-4340-B32B-4DB05C0D0318}" srcOrd="0" destOrd="0" presId="urn:microsoft.com/office/officeart/2005/8/layout/process5"/>
    <dgm:cxn modelId="{E367B81F-1DCB-4329-A5A0-4C01BFDEC2B7}" type="presOf" srcId="{92CA51F4-898D-4FA2-9B94-7B9BCE717996}" destId="{EA1CEAF3-B1F9-4AB5-8B67-55DC2B6DB71A}" srcOrd="0" destOrd="0" presId="urn:microsoft.com/office/officeart/2005/8/layout/process5"/>
    <dgm:cxn modelId="{61256528-69F6-4E64-8906-5E74802E107C}" type="presOf" srcId="{229A2B46-DBE3-4DC6-A4F2-02A29313F155}" destId="{935359FA-F757-4CC0-B957-030CF26B9359}" srcOrd="1" destOrd="0" presId="urn:microsoft.com/office/officeart/2005/8/layout/process5"/>
    <dgm:cxn modelId="{2318D436-C66F-454B-8ECF-05976963B4F1}" type="presOf" srcId="{7B26E3F8-253F-47E8-9B51-B470834F739B}" destId="{5551BFEB-8473-49ED-BE3E-6DF8B267723C}" srcOrd="0" destOrd="0" presId="urn:microsoft.com/office/officeart/2005/8/layout/process5"/>
    <dgm:cxn modelId="{053C0C3C-7557-49B1-A64F-FE2687BAEB58}" type="presOf" srcId="{7B26E3F8-253F-47E8-9B51-B470834F739B}" destId="{3CBC44CF-CBE5-49E4-97DF-3334BFBEA76E}" srcOrd="1" destOrd="0" presId="urn:microsoft.com/office/officeart/2005/8/layout/process5"/>
    <dgm:cxn modelId="{77C36A40-8AD7-4E0B-B80F-92A5B0C2FB60}" type="presOf" srcId="{FF7D5A4E-040C-4798-80BE-A559DC7B53C7}" destId="{982DEBED-C64D-4ACD-BBD4-A14A65A74959}" srcOrd="1" destOrd="0" presId="urn:microsoft.com/office/officeart/2005/8/layout/process5"/>
    <dgm:cxn modelId="{C1FC6043-A8AD-4278-9C72-9C1C00C85A9C}" type="presOf" srcId="{359190FD-AD35-42CF-9962-1C27C4AFFE55}" destId="{7FBE2FB2-6057-4AC7-B5CD-C070DFD1B9E5}" srcOrd="0" destOrd="0" presId="urn:microsoft.com/office/officeart/2005/8/layout/process5"/>
    <dgm:cxn modelId="{50A6DE49-33A3-4E5A-875E-38653944B6D8}" srcId="{1D55885B-B67A-4294-9052-31FFADD787B3}" destId="{6D7851F1-04D5-4699-B268-C3AFD7BD5F2B}" srcOrd="0" destOrd="0" parTransId="{A1AC5263-817A-4B50-BA35-753E0129CDB4}" sibTransId="{229A2B46-DBE3-4DC6-A4F2-02A29313F155}"/>
    <dgm:cxn modelId="{F206DD6F-9823-4803-B3DE-07ABF7E615D8}" srcId="{1D55885B-B67A-4294-9052-31FFADD787B3}" destId="{B6AE1BD8-16D1-4623-B9A7-4E9F7F14BA21}" srcOrd="3" destOrd="0" parTransId="{FC4106CD-0B7E-45AE-A560-B867ED253547}" sibTransId="{7B26E3F8-253F-47E8-9B51-B470834F739B}"/>
    <dgm:cxn modelId="{7919F950-022F-4747-A3EC-87232255B784}" srcId="{1D55885B-B67A-4294-9052-31FFADD787B3}" destId="{A68CB99F-AD63-49BD-9E37-46E5CD18A67E}" srcOrd="5" destOrd="0" parTransId="{10FF75C3-B5DD-4CEC-9B12-E32086E20649}" sibTransId="{359190FD-AD35-42CF-9962-1C27C4AFFE55}"/>
    <dgm:cxn modelId="{447D3C76-9BBC-47D4-AB59-16BB0C810564}" type="presOf" srcId="{1197C512-EB63-4191-BDB6-773A737B75A3}" destId="{4404B356-3266-4BFB-96D8-0F3E1D93682C}" srcOrd="1" destOrd="0" presId="urn:microsoft.com/office/officeart/2005/8/layout/process5"/>
    <dgm:cxn modelId="{9AC5D890-5266-48CC-AC35-06E0E6B11B69}" srcId="{1D55885B-B67A-4294-9052-31FFADD787B3}" destId="{92CA51F4-898D-4FA2-9B94-7B9BCE717996}" srcOrd="6" destOrd="0" parTransId="{279DBAF6-A5FC-44A7-81EB-91B903ED4D20}" sibTransId="{AA2FAFC4-DF6C-4849-BE8A-DAF4789C519C}"/>
    <dgm:cxn modelId="{51A0F990-8B3C-406E-BCC2-709BBD386D91}" type="presOf" srcId="{229A2B46-DBE3-4DC6-A4F2-02A29313F155}" destId="{3B88898C-2053-4229-9E44-976C4880ECCF}" srcOrd="0" destOrd="0" presId="urn:microsoft.com/office/officeart/2005/8/layout/process5"/>
    <dgm:cxn modelId="{CCEE1C95-3A03-4E1B-A620-494F44E5D658}" type="presOf" srcId="{A68CB99F-AD63-49BD-9E37-46E5CD18A67E}" destId="{AA3E0B46-6DDE-4E8F-974A-2A46B3D40949}" srcOrd="0" destOrd="0" presId="urn:microsoft.com/office/officeart/2005/8/layout/process5"/>
    <dgm:cxn modelId="{070003A8-F989-4B1C-B791-421999210F74}" type="presOf" srcId="{AB2F427F-AB49-4EA6-A28E-5941C4259671}" destId="{3E73B6FE-57AE-4832-9184-3D6C454B6D43}" srcOrd="1" destOrd="0" presId="urn:microsoft.com/office/officeart/2005/8/layout/process5"/>
    <dgm:cxn modelId="{E16F46AD-3708-4281-906A-E3A3B0123666}" srcId="{1D55885B-B67A-4294-9052-31FFADD787B3}" destId="{7D2E8F86-4B4A-4304-B5F3-34FC5D38787B}" srcOrd="4" destOrd="0" parTransId="{656BBBE9-B87C-40CD-9E87-B3EA3E3F8A08}" sibTransId="{1197C512-EB63-4191-BDB6-773A737B75A3}"/>
    <dgm:cxn modelId="{CC26A9AF-F29A-477B-AC03-2DFF19E3079A}" type="presOf" srcId="{B6AE1BD8-16D1-4623-B9A7-4E9F7F14BA21}" destId="{DC2105B5-1E5D-4609-9562-8A3A1FEEE373}" srcOrd="0" destOrd="0" presId="urn:microsoft.com/office/officeart/2005/8/layout/process5"/>
    <dgm:cxn modelId="{947360C0-08D2-49F8-99E8-300568DD4331}" type="presOf" srcId="{7D2E8F86-4B4A-4304-B5F3-34FC5D38787B}" destId="{61F5C0BC-E6BE-4BC2-8078-298555C7A1C3}" srcOrd="0" destOrd="0" presId="urn:microsoft.com/office/officeart/2005/8/layout/process5"/>
    <dgm:cxn modelId="{63C852D2-FED9-47DA-87D0-1708025636B8}" type="presOf" srcId="{19D8A6F3-091D-44C4-A580-030D3C74B972}" destId="{8EAA6A86-55F0-4323-8D00-F7698C1B23FA}" srcOrd="0" destOrd="0" presId="urn:microsoft.com/office/officeart/2005/8/layout/process5"/>
    <dgm:cxn modelId="{AC215DDF-9FCC-44DC-B251-20D1DA14EB06}" type="presOf" srcId="{1D55885B-B67A-4294-9052-31FFADD787B3}" destId="{21542D6D-C344-4364-9E38-C163314D1C2D}" srcOrd="0" destOrd="0" presId="urn:microsoft.com/office/officeart/2005/8/layout/process5"/>
    <dgm:cxn modelId="{96CDA4E4-767E-4997-AF23-9E845F83BD69}" type="presOf" srcId="{6D7851F1-04D5-4699-B268-C3AFD7BD5F2B}" destId="{75BC2170-A87E-4A2F-930E-53FC65A6CA04}" srcOrd="0" destOrd="0" presId="urn:microsoft.com/office/officeart/2005/8/layout/process5"/>
    <dgm:cxn modelId="{95D1B0FD-C29F-44A5-B116-D81E336D28BD}" type="presOf" srcId="{AB2F427F-AB49-4EA6-A28E-5941C4259671}" destId="{C6413FAA-4F0F-4D35-8E50-B66B021D5EFE}" srcOrd="0" destOrd="0" presId="urn:microsoft.com/office/officeart/2005/8/layout/process5"/>
    <dgm:cxn modelId="{EF6124FE-8386-45DA-BAFF-F63E7F1AB792}" type="presOf" srcId="{359190FD-AD35-42CF-9962-1C27C4AFFE55}" destId="{45B40E69-3A48-44F0-AFDD-CAABFDC8F2DC}" srcOrd="1" destOrd="0" presId="urn:microsoft.com/office/officeart/2005/8/layout/process5"/>
    <dgm:cxn modelId="{BDADE6FF-0891-48BE-9E68-0FC304052321}" srcId="{1D55885B-B67A-4294-9052-31FFADD787B3}" destId="{633FC627-1459-4104-9745-59E046826501}" srcOrd="1" destOrd="0" parTransId="{3259A307-9711-4CAA-A8F2-037731299C0E}" sibTransId="{FF7D5A4E-040C-4798-80BE-A559DC7B53C7}"/>
    <dgm:cxn modelId="{E29671D1-E2D5-4D1B-98B4-2A3C65090D63}" type="presParOf" srcId="{21542D6D-C344-4364-9E38-C163314D1C2D}" destId="{75BC2170-A87E-4A2F-930E-53FC65A6CA04}" srcOrd="0" destOrd="0" presId="urn:microsoft.com/office/officeart/2005/8/layout/process5"/>
    <dgm:cxn modelId="{4BF3B3F4-C3BA-470D-9A40-560081328D78}" type="presParOf" srcId="{21542D6D-C344-4364-9E38-C163314D1C2D}" destId="{3B88898C-2053-4229-9E44-976C4880ECCF}" srcOrd="1" destOrd="0" presId="urn:microsoft.com/office/officeart/2005/8/layout/process5"/>
    <dgm:cxn modelId="{EAD2ACC8-EAA9-435C-AFE5-42DD40949F04}" type="presParOf" srcId="{3B88898C-2053-4229-9E44-976C4880ECCF}" destId="{935359FA-F757-4CC0-B957-030CF26B9359}" srcOrd="0" destOrd="0" presId="urn:microsoft.com/office/officeart/2005/8/layout/process5"/>
    <dgm:cxn modelId="{73BE892F-EBE8-40C7-A25A-F765725B70E9}" type="presParOf" srcId="{21542D6D-C344-4364-9E38-C163314D1C2D}" destId="{2D6FCA64-ACD7-4C31-8E47-EBA9E6742D63}" srcOrd="2" destOrd="0" presId="urn:microsoft.com/office/officeart/2005/8/layout/process5"/>
    <dgm:cxn modelId="{98FEA551-B69C-44DE-8350-C1DB4302C13E}" type="presParOf" srcId="{21542D6D-C344-4364-9E38-C163314D1C2D}" destId="{16E36BF9-288C-42BC-8436-E89CEEA0C813}" srcOrd="3" destOrd="0" presId="urn:microsoft.com/office/officeart/2005/8/layout/process5"/>
    <dgm:cxn modelId="{A6775BC6-C594-4209-8F37-10B1C55E23DC}" type="presParOf" srcId="{16E36BF9-288C-42BC-8436-E89CEEA0C813}" destId="{982DEBED-C64D-4ACD-BBD4-A14A65A74959}" srcOrd="0" destOrd="0" presId="urn:microsoft.com/office/officeart/2005/8/layout/process5"/>
    <dgm:cxn modelId="{9FEF4FD7-5630-4733-8FC3-6DF98E1EB121}" type="presParOf" srcId="{21542D6D-C344-4364-9E38-C163314D1C2D}" destId="{8EAA6A86-55F0-4323-8D00-F7698C1B23FA}" srcOrd="4" destOrd="0" presId="urn:microsoft.com/office/officeart/2005/8/layout/process5"/>
    <dgm:cxn modelId="{58184629-4F8D-446B-B03F-97EE93F12C91}" type="presParOf" srcId="{21542D6D-C344-4364-9E38-C163314D1C2D}" destId="{C6413FAA-4F0F-4D35-8E50-B66B021D5EFE}" srcOrd="5" destOrd="0" presId="urn:microsoft.com/office/officeart/2005/8/layout/process5"/>
    <dgm:cxn modelId="{9E36F8A6-3527-4E5A-B079-E2F077DBB9CC}" type="presParOf" srcId="{C6413FAA-4F0F-4D35-8E50-B66B021D5EFE}" destId="{3E73B6FE-57AE-4832-9184-3D6C454B6D43}" srcOrd="0" destOrd="0" presId="urn:microsoft.com/office/officeart/2005/8/layout/process5"/>
    <dgm:cxn modelId="{C74CC850-66EC-454C-A2A9-899AADEFFD98}" type="presParOf" srcId="{21542D6D-C344-4364-9E38-C163314D1C2D}" destId="{DC2105B5-1E5D-4609-9562-8A3A1FEEE373}" srcOrd="6" destOrd="0" presId="urn:microsoft.com/office/officeart/2005/8/layout/process5"/>
    <dgm:cxn modelId="{887C69CE-A69A-4147-B08E-89FAD31940BB}" type="presParOf" srcId="{21542D6D-C344-4364-9E38-C163314D1C2D}" destId="{5551BFEB-8473-49ED-BE3E-6DF8B267723C}" srcOrd="7" destOrd="0" presId="urn:microsoft.com/office/officeart/2005/8/layout/process5"/>
    <dgm:cxn modelId="{456DE6D9-E143-47BC-B8B4-E5A8491F3066}" type="presParOf" srcId="{5551BFEB-8473-49ED-BE3E-6DF8B267723C}" destId="{3CBC44CF-CBE5-49E4-97DF-3334BFBEA76E}" srcOrd="0" destOrd="0" presId="urn:microsoft.com/office/officeart/2005/8/layout/process5"/>
    <dgm:cxn modelId="{30208BE0-4DEB-4C49-9735-E9072FEF2CA0}" type="presParOf" srcId="{21542D6D-C344-4364-9E38-C163314D1C2D}" destId="{61F5C0BC-E6BE-4BC2-8078-298555C7A1C3}" srcOrd="8" destOrd="0" presId="urn:microsoft.com/office/officeart/2005/8/layout/process5"/>
    <dgm:cxn modelId="{81639E58-125F-446A-A82D-E7FB23B75533}" type="presParOf" srcId="{21542D6D-C344-4364-9E38-C163314D1C2D}" destId="{7884936C-72CD-4340-B32B-4DB05C0D0318}" srcOrd="9" destOrd="0" presId="urn:microsoft.com/office/officeart/2005/8/layout/process5"/>
    <dgm:cxn modelId="{FF4B0131-26B6-49D6-85CE-2A5139EEF9A5}" type="presParOf" srcId="{7884936C-72CD-4340-B32B-4DB05C0D0318}" destId="{4404B356-3266-4BFB-96D8-0F3E1D93682C}" srcOrd="0" destOrd="0" presId="urn:microsoft.com/office/officeart/2005/8/layout/process5"/>
    <dgm:cxn modelId="{E4235938-D7E4-47D7-8665-61694B6102AF}" type="presParOf" srcId="{21542D6D-C344-4364-9E38-C163314D1C2D}" destId="{AA3E0B46-6DDE-4E8F-974A-2A46B3D40949}" srcOrd="10" destOrd="0" presId="urn:microsoft.com/office/officeart/2005/8/layout/process5"/>
    <dgm:cxn modelId="{1B29A960-B12B-4FD0-B88B-D3232AA8CB9B}" type="presParOf" srcId="{21542D6D-C344-4364-9E38-C163314D1C2D}" destId="{7FBE2FB2-6057-4AC7-B5CD-C070DFD1B9E5}" srcOrd="11" destOrd="0" presId="urn:microsoft.com/office/officeart/2005/8/layout/process5"/>
    <dgm:cxn modelId="{6A117E26-9B0C-4BAA-AE1F-CE66FADDE825}" type="presParOf" srcId="{7FBE2FB2-6057-4AC7-B5CD-C070DFD1B9E5}" destId="{45B40E69-3A48-44F0-AFDD-CAABFDC8F2DC}" srcOrd="0" destOrd="0" presId="urn:microsoft.com/office/officeart/2005/8/layout/process5"/>
    <dgm:cxn modelId="{D51899CC-CED4-4BBA-95E5-C4EF194C04A2}" type="presParOf" srcId="{21542D6D-C344-4364-9E38-C163314D1C2D}" destId="{EA1CEAF3-B1F9-4AB5-8B67-55DC2B6DB71A}" srcOrd="1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C32B05-62EA-407A-B21C-2310C7945705}" type="doc">
      <dgm:prSet loTypeId="urn:microsoft.com/office/officeart/2008/layout/VerticalCurvedList" loCatId="list" qsTypeId="urn:microsoft.com/office/officeart/2005/8/quickstyle/simple4" qsCatId="simple" csTypeId="urn:microsoft.com/office/officeart/2005/8/colors/colorful1" csCatId="colorful" phldr="1"/>
      <dgm:spPr/>
      <dgm:t>
        <a:bodyPr/>
        <a:lstStyle/>
        <a:p>
          <a:endParaRPr lang="en-US"/>
        </a:p>
      </dgm:t>
    </dgm:pt>
    <dgm:pt modelId="{42D71409-67F9-455C-8C6D-716D284AAA6B}">
      <dgm:prSet phldrT="[Text]"/>
      <dgm:spPr/>
      <dgm:t>
        <a:bodyPr/>
        <a:lstStyle/>
        <a:p>
          <a:r>
            <a:rPr lang="en-US" dirty="0">
              <a:solidFill>
                <a:schemeClr val="tx1"/>
              </a:solidFill>
            </a:rPr>
            <a:t>INFORMACIÓN BÁSICA DEL PROCESO </a:t>
          </a:r>
        </a:p>
      </dgm:t>
    </dgm:pt>
    <dgm:pt modelId="{51680ED1-AF6E-4B28-AE94-92B0EFB0DF7D}" type="parTrans" cxnId="{2AA9C11F-1F1D-428E-801A-47EAA766C99D}">
      <dgm:prSet/>
      <dgm:spPr/>
      <dgm:t>
        <a:bodyPr/>
        <a:lstStyle/>
        <a:p>
          <a:endParaRPr lang="en-US"/>
        </a:p>
      </dgm:t>
    </dgm:pt>
    <dgm:pt modelId="{478B7D3C-9FB4-4BC6-90AC-49960560DECD}" type="sibTrans" cxnId="{2AA9C11F-1F1D-428E-801A-47EAA766C99D}">
      <dgm:prSet/>
      <dgm:spPr/>
      <dgm:t>
        <a:bodyPr/>
        <a:lstStyle/>
        <a:p>
          <a:endParaRPr lang="en-US"/>
        </a:p>
      </dgm:t>
    </dgm:pt>
    <dgm:pt modelId="{F66099B6-DBBD-4AB0-82D2-877B80F846F7}">
      <dgm:prSet phldrT="[Text]"/>
      <dgm:spPr/>
      <dgm:t>
        <a:bodyPr/>
        <a:lstStyle/>
        <a:p>
          <a:r>
            <a:rPr lang="en-US" dirty="0">
              <a:solidFill>
                <a:schemeClr val="tx1"/>
              </a:solidFill>
            </a:rPr>
            <a:t>MARCO LEGAL </a:t>
          </a:r>
        </a:p>
      </dgm:t>
    </dgm:pt>
    <dgm:pt modelId="{B09C8BFB-F41C-4AC4-AB94-F216E3081C2D}" type="parTrans" cxnId="{B4F3EA32-CE64-4A92-9BAE-BC57E5392B05}">
      <dgm:prSet/>
      <dgm:spPr/>
      <dgm:t>
        <a:bodyPr/>
        <a:lstStyle/>
        <a:p>
          <a:endParaRPr lang="en-US"/>
        </a:p>
      </dgm:t>
    </dgm:pt>
    <dgm:pt modelId="{BC531B32-9B0E-482E-BF91-65C61F17168D}" type="sibTrans" cxnId="{B4F3EA32-CE64-4A92-9BAE-BC57E5392B05}">
      <dgm:prSet/>
      <dgm:spPr/>
      <dgm:t>
        <a:bodyPr/>
        <a:lstStyle/>
        <a:p>
          <a:endParaRPr lang="en-US"/>
        </a:p>
      </dgm:t>
    </dgm:pt>
    <dgm:pt modelId="{EE62A4F6-4AC4-435B-990E-81A71CE8CAC7}">
      <dgm:prSet phldrT="[Text]"/>
      <dgm:spPr/>
      <dgm:t>
        <a:bodyPr/>
        <a:lstStyle/>
        <a:p>
          <a:r>
            <a:rPr lang="en-US" dirty="0">
              <a:solidFill>
                <a:schemeClr val="tx1"/>
              </a:solidFill>
            </a:rPr>
            <a:t>GLOSARIO DE TÉRMINOS Y ABREVIATURAS </a:t>
          </a:r>
        </a:p>
      </dgm:t>
    </dgm:pt>
    <dgm:pt modelId="{F287B947-7343-4FA2-B288-B23A59FFAE31}" type="parTrans" cxnId="{3A2CECA6-0C5B-46BB-B7C6-7D37E9D210BD}">
      <dgm:prSet/>
      <dgm:spPr/>
      <dgm:t>
        <a:bodyPr/>
        <a:lstStyle/>
        <a:p>
          <a:endParaRPr lang="en-US"/>
        </a:p>
      </dgm:t>
    </dgm:pt>
    <dgm:pt modelId="{389F9A93-0231-4877-8C41-5D5B8DD7AAC0}" type="sibTrans" cxnId="{3A2CECA6-0C5B-46BB-B7C6-7D37E9D210BD}">
      <dgm:prSet/>
      <dgm:spPr/>
      <dgm:t>
        <a:bodyPr/>
        <a:lstStyle/>
        <a:p>
          <a:endParaRPr lang="en-US"/>
        </a:p>
      </dgm:t>
    </dgm:pt>
    <dgm:pt modelId="{B6D9DE15-697B-42C2-B6A1-CE31260EED93}">
      <dgm:prSet phldrT="[Text]"/>
      <dgm:spPr/>
      <dgm:t>
        <a:bodyPr/>
        <a:lstStyle/>
        <a:p>
          <a:r>
            <a:rPr lang="en-US" dirty="0">
              <a:solidFill>
                <a:schemeClr val="tx1"/>
              </a:solidFill>
            </a:rPr>
            <a:t>LINEAMIENTOS DEL PROCESO </a:t>
          </a:r>
        </a:p>
      </dgm:t>
    </dgm:pt>
    <dgm:pt modelId="{EAC9FC21-5112-4CCF-8070-06ED15ED24ED}" type="parTrans" cxnId="{40513FB0-F94C-499F-9A0B-9E0341D0A0C2}">
      <dgm:prSet/>
      <dgm:spPr/>
      <dgm:t>
        <a:bodyPr/>
        <a:lstStyle/>
        <a:p>
          <a:endParaRPr lang="en-US"/>
        </a:p>
      </dgm:t>
    </dgm:pt>
    <dgm:pt modelId="{B605B681-1ACB-4650-8600-F9223ABDDC16}" type="sibTrans" cxnId="{40513FB0-F94C-499F-9A0B-9E0341D0A0C2}">
      <dgm:prSet/>
      <dgm:spPr/>
      <dgm:t>
        <a:bodyPr/>
        <a:lstStyle/>
        <a:p>
          <a:endParaRPr lang="en-US"/>
        </a:p>
      </dgm:t>
    </dgm:pt>
    <dgm:pt modelId="{244CE93D-3CE9-480A-BC40-D5795AE4CC61}">
      <dgm:prSet phldrT="[Text]"/>
      <dgm:spPr/>
      <dgm:t>
        <a:bodyPr/>
        <a:lstStyle/>
        <a:p>
          <a:r>
            <a:rPr lang="en-US" dirty="0">
              <a:solidFill>
                <a:schemeClr val="tx1"/>
              </a:solidFill>
            </a:rPr>
            <a:t>DESCRIPCIÓN DE LOS SUBPROCESOS </a:t>
          </a:r>
        </a:p>
      </dgm:t>
    </dgm:pt>
    <dgm:pt modelId="{B26CFE49-55EC-4B92-8D65-F00D6B48420B}" type="parTrans" cxnId="{746C65D4-0A32-4610-8B9B-A01592BB40A3}">
      <dgm:prSet/>
      <dgm:spPr/>
      <dgm:t>
        <a:bodyPr/>
        <a:lstStyle/>
        <a:p>
          <a:endParaRPr lang="en-US"/>
        </a:p>
      </dgm:t>
    </dgm:pt>
    <dgm:pt modelId="{AA2C577D-A278-4959-857E-CDA154440386}" type="sibTrans" cxnId="{746C65D4-0A32-4610-8B9B-A01592BB40A3}">
      <dgm:prSet/>
      <dgm:spPr/>
      <dgm:t>
        <a:bodyPr/>
        <a:lstStyle/>
        <a:p>
          <a:endParaRPr lang="en-US"/>
        </a:p>
      </dgm:t>
    </dgm:pt>
    <dgm:pt modelId="{8E7ABB81-66D9-4E8E-B4DC-E4D9486DC6D3}">
      <dgm:prSet/>
      <dgm:spPr/>
      <dgm:t>
        <a:bodyPr/>
        <a:lstStyle/>
        <a:p>
          <a:endParaRPr lang="es-EC" dirty="0"/>
        </a:p>
      </dgm:t>
    </dgm:pt>
    <dgm:pt modelId="{2CC07400-A4A3-4AF7-A201-51EFA4E6F95E}" type="parTrans" cxnId="{7D889C8F-3885-4762-8690-A92A9985E59E}">
      <dgm:prSet/>
      <dgm:spPr/>
      <dgm:t>
        <a:bodyPr/>
        <a:lstStyle/>
        <a:p>
          <a:endParaRPr lang="es-EC"/>
        </a:p>
      </dgm:t>
    </dgm:pt>
    <dgm:pt modelId="{64C03894-F5CE-4C94-B13B-28FBCFFD9DA5}" type="sibTrans" cxnId="{7D889C8F-3885-4762-8690-A92A9985E59E}">
      <dgm:prSet/>
      <dgm:spPr/>
      <dgm:t>
        <a:bodyPr/>
        <a:lstStyle/>
        <a:p>
          <a:endParaRPr lang="es-EC"/>
        </a:p>
      </dgm:t>
    </dgm:pt>
    <dgm:pt modelId="{3A98E621-E824-472B-B1E6-189BDEE325F3}">
      <dgm:prSet/>
      <dgm:spPr/>
      <dgm:t>
        <a:bodyPr/>
        <a:lstStyle/>
        <a:p>
          <a:endParaRPr lang="es-EC" dirty="0"/>
        </a:p>
      </dgm:t>
    </dgm:pt>
    <dgm:pt modelId="{9DBAFC20-E043-4FB5-AECB-C76D2B29E98F}" type="parTrans" cxnId="{41DFC08D-1575-489F-A295-06D30E952405}">
      <dgm:prSet/>
      <dgm:spPr/>
      <dgm:t>
        <a:bodyPr/>
        <a:lstStyle/>
        <a:p>
          <a:endParaRPr lang="es-EC"/>
        </a:p>
      </dgm:t>
    </dgm:pt>
    <dgm:pt modelId="{0E2F604D-BF17-44A8-A611-0ED989C4CA86}" type="sibTrans" cxnId="{41DFC08D-1575-489F-A295-06D30E952405}">
      <dgm:prSet/>
      <dgm:spPr/>
      <dgm:t>
        <a:bodyPr/>
        <a:lstStyle/>
        <a:p>
          <a:endParaRPr lang="es-EC"/>
        </a:p>
      </dgm:t>
    </dgm:pt>
    <dgm:pt modelId="{72AA6509-2737-40E7-A91E-F6FF263B3FDB}">
      <dgm:prSet/>
      <dgm:spPr/>
      <dgm:t>
        <a:bodyPr/>
        <a:lstStyle/>
        <a:p>
          <a:r>
            <a:rPr lang="es-EC" dirty="0">
              <a:solidFill>
                <a:schemeClr val="tx1"/>
              </a:solidFill>
            </a:rPr>
            <a:t>INDICADORES DE GESTIÓN DEL PROCESO </a:t>
          </a:r>
        </a:p>
      </dgm:t>
    </dgm:pt>
    <dgm:pt modelId="{2551CC2B-F47C-4F42-B958-439540A14E7C}" type="parTrans" cxnId="{19DE9950-390F-42D8-BC05-476698FCE264}">
      <dgm:prSet/>
      <dgm:spPr/>
      <dgm:t>
        <a:bodyPr/>
        <a:lstStyle/>
        <a:p>
          <a:endParaRPr lang="es-EC"/>
        </a:p>
      </dgm:t>
    </dgm:pt>
    <dgm:pt modelId="{1D31E9FC-23E0-4625-816E-0137F45ABE2F}" type="sibTrans" cxnId="{19DE9950-390F-42D8-BC05-476698FCE264}">
      <dgm:prSet/>
      <dgm:spPr/>
      <dgm:t>
        <a:bodyPr/>
        <a:lstStyle/>
        <a:p>
          <a:endParaRPr lang="es-EC"/>
        </a:p>
      </dgm:t>
    </dgm:pt>
    <dgm:pt modelId="{62E3D4E9-4E95-48D0-8F00-77A9D8D0C05B}">
      <dgm:prSet/>
      <dgm:spPr/>
      <dgm:t>
        <a:bodyPr/>
        <a:lstStyle/>
        <a:p>
          <a:r>
            <a:rPr lang="es-EC" dirty="0">
              <a:solidFill>
                <a:schemeClr val="tx1"/>
              </a:solidFill>
            </a:rPr>
            <a:t>ANEXOS </a:t>
          </a:r>
        </a:p>
      </dgm:t>
    </dgm:pt>
    <dgm:pt modelId="{6FA0BC25-4403-44A6-A887-A2413A6911E8}" type="parTrans" cxnId="{28DC062E-E7A2-49CE-BC4B-E8CE51A3FC64}">
      <dgm:prSet/>
      <dgm:spPr/>
      <dgm:t>
        <a:bodyPr/>
        <a:lstStyle/>
        <a:p>
          <a:endParaRPr lang="es-EC"/>
        </a:p>
      </dgm:t>
    </dgm:pt>
    <dgm:pt modelId="{01EA54B5-C5A8-4865-9C7E-BE80C207887D}" type="sibTrans" cxnId="{28DC062E-E7A2-49CE-BC4B-E8CE51A3FC64}">
      <dgm:prSet/>
      <dgm:spPr/>
      <dgm:t>
        <a:bodyPr/>
        <a:lstStyle/>
        <a:p>
          <a:endParaRPr lang="es-EC"/>
        </a:p>
      </dgm:t>
    </dgm:pt>
    <dgm:pt modelId="{1E8F13C1-7BD6-4379-90DF-643F2560C4CD}" type="pres">
      <dgm:prSet presAssocID="{B9C32B05-62EA-407A-B21C-2310C7945705}" presName="Name0" presStyleCnt="0">
        <dgm:presLayoutVars>
          <dgm:chMax val="7"/>
          <dgm:chPref val="7"/>
          <dgm:dir/>
        </dgm:presLayoutVars>
      </dgm:prSet>
      <dgm:spPr/>
    </dgm:pt>
    <dgm:pt modelId="{97B62193-5952-451C-A032-24B3B2EA3076}" type="pres">
      <dgm:prSet presAssocID="{B9C32B05-62EA-407A-B21C-2310C7945705}" presName="Name1" presStyleCnt="0"/>
      <dgm:spPr/>
    </dgm:pt>
    <dgm:pt modelId="{ACC3C5BE-DE92-4A51-9D55-C62DF2A7C110}" type="pres">
      <dgm:prSet presAssocID="{B9C32B05-62EA-407A-B21C-2310C7945705}" presName="cycle" presStyleCnt="0"/>
      <dgm:spPr/>
    </dgm:pt>
    <dgm:pt modelId="{087F8878-175B-4FF0-8F99-C36FEC8A8C64}" type="pres">
      <dgm:prSet presAssocID="{B9C32B05-62EA-407A-B21C-2310C7945705}" presName="srcNode" presStyleLbl="node1" presStyleIdx="0" presStyleCnt="7"/>
      <dgm:spPr/>
    </dgm:pt>
    <dgm:pt modelId="{03528F53-765E-4B98-B8BD-0BE89D28EBCA}" type="pres">
      <dgm:prSet presAssocID="{B9C32B05-62EA-407A-B21C-2310C7945705}" presName="conn" presStyleLbl="parChTrans1D2" presStyleIdx="0" presStyleCnt="1"/>
      <dgm:spPr/>
    </dgm:pt>
    <dgm:pt modelId="{F94C0A50-7625-413B-8873-F6B17D2D8196}" type="pres">
      <dgm:prSet presAssocID="{B9C32B05-62EA-407A-B21C-2310C7945705}" presName="extraNode" presStyleLbl="node1" presStyleIdx="0" presStyleCnt="7"/>
      <dgm:spPr/>
    </dgm:pt>
    <dgm:pt modelId="{DB878059-C75B-4C49-8714-C0546122D430}" type="pres">
      <dgm:prSet presAssocID="{B9C32B05-62EA-407A-B21C-2310C7945705}" presName="dstNode" presStyleLbl="node1" presStyleIdx="0" presStyleCnt="7"/>
      <dgm:spPr/>
    </dgm:pt>
    <dgm:pt modelId="{8D646181-64B1-44F3-B79E-820234ED8D9A}" type="pres">
      <dgm:prSet presAssocID="{42D71409-67F9-455C-8C6D-716D284AAA6B}" presName="text_1" presStyleLbl="node1" presStyleIdx="0" presStyleCnt="7" custScaleX="92789">
        <dgm:presLayoutVars>
          <dgm:bulletEnabled val="1"/>
        </dgm:presLayoutVars>
      </dgm:prSet>
      <dgm:spPr/>
    </dgm:pt>
    <dgm:pt modelId="{16FE1018-0C0C-41FD-9B21-42E3677ABD5E}" type="pres">
      <dgm:prSet presAssocID="{42D71409-67F9-455C-8C6D-716D284AAA6B}" presName="accent_1" presStyleCnt="0"/>
      <dgm:spPr/>
    </dgm:pt>
    <dgm:pt modelId="{544C56DA-7A18-4AE0-AEFE-8E74AD9AC001}" type="pres">
      <dgm:prSet presAssocID="{42D71409-67F9-455C-8C6D-716D284AAA6B}" presName="accentRepeatNode" presStyleLbl="solidFgAcc1" presStyleIdx="0" presStyleCnt="7"/>
      <dgm:spPr>
        <a:prstGeom prst="ellipse">
          <a:avLst/>
        </a:prstGeom>
      </dgm:spPr>
    </dgm:pt>
    <dgm:pt modelId="{8F3A0944-0833-4AE3-B541-584BBF5AC8CD}" type="pres">
      <dgm:prSet presAssocID="{F66099B6-DBBD-4AB0-82D2-877B80F846F7}" presName="text_2" presStyleLbl="node1" presStyleIdx="1" presStyleCnt="7">
        <dgm:presLayoutVars>
          <dgm:bulletEnabled val="1"/>
        </dgm:presLayoutVars>
      </dgm:prSet>
      <dgm:spPr/>
    </dgm:pt>
    <dgm:pt modelId="{50571C53-9DF4-473F-B46D-5657433AA0A4}" type="pres">
      <dgm:prSet presAssocID="{F66099B6-DBBD-4AB0-82D2-877B80F846F7}" presName="accent_2" presStyleCnt="0"/>
      <dgm:spPr/>
    </dgm:pt>
    <dgm:pt modelId="{347CF1D6-54F1-4597-8009-9D2342388E1B}" type="pres">
      <dgm:prSet presAssocID="{F66099B6-DBBD-4AB0-82D2-877B80F846F7}" presName="accentRepeatNode" presStyleLbl="solidFgAcc1" presStyleIdx="1" presStyleCnt="7"/>
      <dgm:spPr/>
    </dgm:pt>
    <dgm:pt modelId="{63729E07-5E2C-4312-B070-C0FADAC3D673}" type="pres">
      <dgm:prSet presAssocID="{EE62A4F6-4AC4-435B-990E-81A71CE8CAC7}" presName="text_3" presStyleLbl="node1" presStyleIdx="2" presStyleCnt="7">
        <dgm:presLayoutVars>
          <dgm:bulletEnabled val="1"/>
        </dgm:presLayoutVars>
      </dgm:prSet>
      <dgm:spPr/>
    </dgm:pt>
    <dgm:pt modelId="{C8676676-3D75-4EE2-BE3B-CB3EFDE7F23C}" type="pres">
      <dgm:prSet presAssocID="{EE62A4F6-4AC4-435B-990E-81A71CE8CAC7}" presName="accent_3" presStyleCnt="0"/>
      <dgm:spPr/>
    </dgm:pt>
    <dgm:pt modelId="{44975C73-AAC4-428F-9E94-FD89BF6A9C3D}" type="pres">
      <dgm:prSet presAssocID="{EE62A4F6-4AC4-435B-990E-81A71CE8CAC7}" presName="accentRepeatNode" presStyleLbl="solidFgAcc1" presStyleIdx="2" presStyleCnt="7"/>
      <dgm:spPr/>
    </dgm:pt>
    <dgm:pt modelId="{218D4F6F-B658-41A6-8CA2-04F573A0CD2C}" type="pres">
      <dgm:prSet presAssocID="{B6D9DE15-697B-42C2-B6A1-CE31260EED93}" presName="text_4" presStyleLbl="node1" presStyleIdx="3" presStyleCnt="7">
        <dgm:presLayoutVars>
          <dgm:bulletEnabled val="1"/>
        </dgm:presLayoutVars>
      </dgm:prSet>
      <dgm:spPr/>
    </dgm:pt>
    <dgm:pt modelId="{7997B9BA-8BDF-4A50-8107-0BCBE98804EF}" type="pres">
      <dgm:prSet presAssocID="{B6D9DE15-697B-42C2-B6A1-CE31260EED93}" presName="accent_4" presStyleCnt="0"/>
      <dgm:spPr/>
    </dgm:pt>
    <dgm:pt modelId="{D6298742-3333-4FFF-BC71-661311F97259}" type="pres">
      <dgm:prSet presAssocID="{B6D9DE15-697B-42C2-B6A1-CE31260EED93}" presName="accentRepeatNode" presStyleLbl="solidFgAcc1" presStyleIdx="3" presStyleCnt="7"/>
      <dgm:spPr/>
    </dgm:pt>
    <dgm:pt modelId="{B7CEE193-9196-45CA-9E50-CAB6CF51D1E2}" type="pres">
      <dgm:prSet presAssocID="{244CE93D-3CE9-480A-BC40-D5795AE4CC61}" presName="text_5" presStyleLbl="node1" presStyleIdx="4" presStyleCnt="7">
        <dgm:presLayoutVars>
          <dgm:bulletEnabled val="1"/>
        </dgm:presLayoutVars>
      </dgm:prSet>
      <dgm:spPr/>
    </dgm:pt>
    <dgm:pt modelId="{CA3D318B-9701-474F-BE46-B474A943BD26}" type="pres">
      <dgm:prSet presAssocID="{244CE93D-3CE9-480A-BC40-D5795AE4CC61}" presName="accent_5" presStyleCnt="0"/>
      <dgm:spPr/>
    </dgm:pt>
    <dgm:pt modelId="{B96E86D2-D36A-46FD-AB9C-088DC258E07E}" type="pres">
      <dgm:prSet presAssocID="{244CE93D-3CE9-480A-BC40-D5795AE4CC61}" presName="accentRepeatNode" presStyleLbl="solidFgAcc1" presStyleIdx="4" presStyleCnt="7"/>
      <dgm:spPr/>
    </dgm:pt>
    <dgm:pt modelId="{1D3367A3-1738-4633-997F-8D5DB9005E9F}" type="pres">
      <dgm:prSet presAssocID="{72AA6509-2737-40E7-A91E-F6FF263B3FDB}" presName="text_6" presStyleLbl="node1" presStyleIdx="5" presStyleCnt="7">
        <dgm:presLayoutVars>
          <dgm:bulletEnabled val="1"/>
        </dgm:presLayoutVars>
      </dgm:prSet>
      <dgm:spPr/>
    </dgm:pt>
    <dgm:pt modelId="{05A476CE-A2D0-44BF-83D7-435B9209F362}" type="pres">
      <dgm:prSet presAssocID="{72AA6509-2737-40E7-A91E-F6FF263B3FDB}" presName="accent_6" presStyleCnt="0"/>
      <dgm:spPr/>
    </dgm:pt>
    <dgm:pt modelId="{0AA0578C-C938-4DFB-B222-5A68259DB1E5}" type="pres">
      <dgm:prSet presAssocID="{72AA6509-2737-40E7-A91E-F6FF263B3FDB}" presName="accentRepeatNode" presStyleLbl="solidFgAcc1" presStyleIdx="5" presStyleCnt="7"/>
      <dgm:spPr/>
    </dgm:pt>
    <dgm:pt modelId="{3DDB8240-A8BA-4B2E-AAE9-6E98C5B58ADB}" type="pres">
      <dgm:prSet presAssocID="{62E3D4E9-4E95-48D0-8F00-77A9D8D0C05B}" presName="text_7" presStyleLbl="node1" presStyleIdx="6" presStyleCnt="7">
        <dgm:presLayoutVars>
          <dgm:bulletEnabled val="1"/>
        </dgm:presLayoutVars>
      </dgm:prSet>
      <dgm:spPr/>
    </dgm:pt>
    <dgm:pt modelId="{8AB52274-F562-4CE5-8021-3E385281230B}" type="pres">
      <dgm:prSet presAssocID="{62E3D4E9-4E95-48D0-8F00-77A9D8D0C05B}" presName="accent_7" presStyleCnt="0"/>
      <dgm:spPr/>
    </dgm:pt>
    <dgm:pt modelId="{4ACD83EA-CB19-4883-A8CA-3BFF9C2FD2C6}" type="pres">
      <dgm:prSet presAssocID="{62E3D4E9-4E95-48D0-8F00-77A9D8D0C05B}" presName="accentRepeatNode" presStyleLbl="solidFgAcc1" presStyleIdx="6" presStyleCnt="7"/>
      <dgm:spPr/>
    </dgm:pt>
  </dgm:ptLst>
  <dgm:cxnLst>
    <dgm:cxn modelId="{9CA33C17-ACEC-4491-9AFB-B40933842C9C}" type="presOf" srcId="{42D71409-67F9-455C-8C6D-716D284AAA6B}" destId="{8D646181-64B1-44F3-B79E-820234ED8D9A}" srcOrd="0" destOrd="0" presId="urn:microsoft.com/office/officeart/2008/layout/VerticalCurvedList"/>
    <dgm:cxn modelId="{2AA9C11F-1F1D-428E-801A-47EAA766C99D}" srcId="{B9C32B05-62EA-407A-B21C-2310C7945705}" destId="{42D71409-67F9-455C-8C6D-716D284AAA6B}" srcOrd="0" destOrd="0" parTransId="{51680ED1-AF6E-4B28-AE94-92B0EFB0DF7D}" sibTransId="{478B7D3C-9FB4-4BC6-90AC-49960560DECD}"/>
    <dgm:cxn modelId="{28DC062E-E7A2-49CE-BC4B-E8CE51A3FC64}" srcId="{B9C32B05-62EA-407A-B21C-2310C7945705}" destId="{62E3D4E9-4E95-48D0-8F00-77A9D8D0C05B}" srcOrd="6" destOrd="0" parTransId="{6FA0BC25-4403-44A6-A887-A2413A6911E8}" sibTransId="{01EA54B5-C5A8-4865-9C7E-BE80C207887D}"/>
    <dgm:cxn modelId="{B4F3EA32-CE64-4A92-9BAE-BC57E5392B05}" srcId="{B9C32B05-62EA-407A-B21C-2310C7945705}" destId="{F66099B6-DBBD-4AB0-82D2-877B80F846F7}" srcOrd="1" destOrd="0" parTransId="{B09C8BFB-F41C-4AC4-AB94-F216E3081C2D}" sibTransId="{BC531B32-9B0E-482E-BF91-65C61F17168D}"/>
    <dgm:cxn modelId="{1818B266-490C-4125-828B-4A5C4074D8EF}" type="presOf" srcId="{F66099B6-DBBD-4AB0-82D2-877B80F846F7}" destId="{8F3A0944-0833-4AE3-B541-584BBF5AC8CD}" srcOrd="0" destOrd="0" presId="urn:microsoft.com/office/officeart/2008/layout/VerticalCurvedList"/>
    <dgm:cxn modelId="{55B2B667-47A7-4996-9B96-5B99E65495DD}" type="presOf" srcId="{62E3D4E9-4E95-48D0-8F00-77A9D8D0C05B}" destId="{3DDB8240-A8BA-4B2E-AAE9-6E98C5B58ADB}" srcOrd="0" destOrd="0" presId="urn:microsoft.com/office/officeart/2008/layout/VerticalCurvedList"/>
    <dgm:cxn modelId="{E42DF16D-886F-4B79-8FFE-0C5683E07566}" type="presOf" srcId="{72AA6509-2737-40E7-A91E-F6FF263B3FDB}" destId="{1D3367A3-1738-4633-997F-8D5DB9005E9F}" srcOrd="0" destOrd="0" presId="urn:microsoft.com/office/officeart/2008/layout/VerticalCurvedList"/>
    <dgm:cxn modelId="{19DE9950-390F-42D8-BC05-476698FCE264}" srcId="{B9C32B05-62EA-407A-B21C-2310C7945705}" destId="{72AA6509-2737-40E7-A91E-F6FF263B3FDB}" srcOrd="5" destOrd="0" parTransId="{2551CC2B-F47C-4F42-B958-439540A14E7C}" sibTransId="{1D31E9FC-23E0-4625-816E-0137F45ABE2F}"/>
    <dgm:cxn modelId="{3D188B59-7B79-4199-B1B6-A4C2105F4639}" type="presOf" srcId="{478B7D3C-9FB4-4BC6-90AC-49960560DECD}" destId="{03528F53-765E-4B98-B8BD-0BE89D28EBCA}" srcOrd="0" destOrd="0" presId="urn:microsoft.com/office/officeart/2008/layout/VerticalCurvedList"/>
    <dgm:cxn modelId="{41DFC08D-1575-489F-A295-06D30E952405}" srcId="{B9C32B05-62EA-407A-B21C-2310C7945705}" destId="{3A98E621-E824-472B-B1E6-189BDEE325F3}" srcOrd="8" destOrd="0" parTransId="{9DBAFC20-E043-4FB5-AECB-C76D2B29E98F}" sibTransId="{0E2F604D-BF17-44A8-A611-0ED989C4CA86}"/>
    <dgm:cxn modelId="{7D889C8F-3885-4762-8690-A92A9985E59E}" srcId="{B9C32B05-62EA-407A-B21C-2310C7945705}" destId="{8E7ABB81-66D9-4E8E-B4DC-E4D9486DC6D3}" srcOrd="7" destOrd="0" parTransId="{2CC07400-A4A3-4AF7-A201-51EFA4E6F95E}" sibTransId="{64C03894-F5CE-4C94-B13B-28FBCFFD9DA5}"/>
    <dgm:cxn modelId="{3A2CECA6-0C5B-46BB-B7C6-7D37E9D210BD}" srcId="{B9C32B05-62EA-407A-B21C-2310C7945705}" destId="{EE62A4F6-4AC4-435B-990E-81A71CE8CAC7}" srcOrd="2" destOrd="0" parTransId="{F287B947-7343-4FA2-B288-B23A59FFAE31}" sibTransId="{389F9A93-0231-4877-8C41-5D5B8DD7AAC0}"/>
    <dgm:cxn modelId="{40513FB0-F94C-499F-9A0B-9E0341D0A0C2}" srcId="{B9C32B05-62EA-407A-B21C-2310C7945705}" destId="{B6D9DE15-697B-42C2-B6A1-CE31260EED93}" srcOrd="3" destOrd="0" parTransId="{EAC9FC21-5112-4CCF-8070-06ED15ED24ED}" sibTransId="{B605B681-1ACB-4650-8600-F9223ABDDC16}"/>
    <dgm:cxn modelId="{D32993B5-EED7-4A63-AC8E-BE6F2478D398}" type="presOf" srcId="{B9C32B05-62EA-407A-B21C-2310C7945705}" destId="{1E8F13C1-7BD6-4379-90DF-643F2560C4CD}" srcOrd="0" destOrd="0" presId="urn:microsoft.com/office/officeart/2008/layout/VerticalCurvedList"/>
    <dgm:cxn modelId="{8D6AF3B5-8402-4940-A693-0276D2EFEB1F}" type="presOf" srcId="{244CE93D-3CE9-480A-BC40-D5795AE4CC61}" destId="{B7CEE193-9196-45CA-9E50-CAB6CF51D1E2}" srcOrd="0" destOrd="0" presId="urn:microsoft.com/office/officeart/2008/layout/VerticalCurvedList"/>
    <dgm:cxn modelId="{AA130CBD-7B25-4FC5-8848-1FE58120A1BC}" type="presOf" srcId="{B6D9DE15-697B-42C2-B6A1-CE31260EED93}" destId="{218D4F6F-B658-41A6-8CA2-04F573A0CD2C}" srcOrd="0" destOrd="0" presId="urn:microsoft.com/office/officeart/2008/layout/VerticalCurvedList"/>
    <dgm:cxn modelId="{746C65D4-0A32-4610-8B9B-A01592BB40A3}" srcId="{B9C32B05-62EA-407A-B21C-2310C7945705}" destId="{244CE93D-3CE9-480A-BC40-D5795AE4CC61}" srcOrd="4" destOrd="0" parTransId="{B26CFE49-55EC-4B92-8D65-F00D6B48420B}" sibTransId="{AA2C577D-A278-4959-857E-CDA154440386}"/>
    <dgm:cxn modelId="{191FAFEB-598A-43AA-91BF-FA9C85F57485}" type="presOf" srcId="{EE62A4F6-4AC4-435B-990E-81A71CE8CAC7}" destId="{63729E07-5E2C-4312-B070-C0FADAC3D673}" srcOrd="0" destOrd="0" presId="urn:microsoft.com/office/officeart/2008/layout/VerticalCurvedList"/>
    <dgm:cxn modelId="{A52E51BA-9D10-4814-A33C-0A2EA3B588C8}" type="presParOf" srcId="{1E8F13C1-7BD6-4379-90DF-643F2560C4CD}" destId="{97B62193-5952-451C-A032-24B3B2EA3076}" srcOrd="0" destOrd="0" presId="urn:microsoft.com/office/officeart/2008/layout/VerticalCurvedList"/>
    <dgm:cxn modelId="{728291E9-9A68-479F-B43C-042255C19FA4}" type="presParOf" srcId="{97B62193-5952-451C-A032-24B3B2EA3076}" destId="{ACC3C5BE-DE92-4A51-9D55-C62DF2A7C110}" srcOrd="0" destOrd="0" presId="urn:microsoft.com/office/officeart/2008/layout/VerticalCurvedList"/>
    <dgm:cxn modelId="{324363E8-BD21-401E-AFC7-2ADBD741551E}" type="presParOf" srcId="{ACC3C5BE-DE92-4A51-9D55-C62DF2A7C110}" destId="{087F8878-175B-4FF0-8F99-C36FEC8A8C64}" srcOrd="0" destOrd="0" presId="urn:microsoft.com/office/officeart/2008/layout/VerticalCurvedList"/>
    <dgm:cxn modelId="{6EBCFB93-F556-414D-86BE-6B7F0B704E34}" type="presParOf" srcId="{ACC3C5BE-DE92-4A51-9D55-C62DF2A7C110}" destId="{03528F53-765E-4B98-B8BD-0BE89D28EBCA}" srcOrd="1" destOrd="0" presId="urn:microsoft.com/office/officeart/2008/layout/VerticalCurvedList"/>
    <dgm:cxn modelId="{AA0098FE-764E-42FB-BAC8-6497A713B0A5}" type="presParOf" srcId="{ACC3C5BE-DE92-4A51-9D55-C62DF2A7C110}" destId="{F94C0A50-7625-413B-8873-F6B17D2D8196}" srcOrd="2" destOrd="0" presId="urn:microsoft.com/office/officeart/2008/layout/VerticalCurvedList"/>
    <dgm:cxn modelId="{198FD86A-351E-4818-9D4D-DB27B3446DFE}" type="presParOf" srcId="{ACC3C5BE-DE92-4A51-9D55-C62DF2A7C110}" destId="{DB878059-C75B-4C49-8714-C0546122D430}" srcOrd="3" destOrd="0" presId="urn:microsoft.com/office/officeart/2008/layout/VerticalCurvedList"/>
    <dgm:cxn modelId="{DF14E28C-F49F-4946-94F1-F36A7CED3D73}" type="presParOf" srcId="{97B62193-5952-451C-A032-24B3B2EA3076}" destId="{8D646181-64B1-44F3-B79E-820234ED8D9A}" srcOrd="1" destOrd="0" presId="urn:microsoft.com/office/officeart/2008/layout/VerticalCurvedList"/>
    <dgm:cxn modelId="{BEEE6C62-EC49-46D8-8E64-CE56BA565844}" type="presParOf" srcId="{97B62193-5952-451C-A032-24B3B2EA3076}" destId="{16FE1018-0C0C-41FD-9B21-42E3677ABD5E}" srcOrd="2" destOrd="0" presId="urn:microsoft.com/office/officeart/2008/layout/VerticalCurvedList"/>
    <dgm:cxn modelId="{3851594C-F84D-4CAA-B548-B8DB3E437052}" type="presParOf" srcId="{16FE1018-0C0C-41FD-9B21-42E3677ABD5E}" destId="{544C56DA-7A18-4AE0-AEFE-8E74AD9AC001}" srcOrd="0" destOrd="0" presId="urn:microsoft.com/office/officeart/2008/layout/VerticalCurvedList"/>
    <dgm:cxn modelId="{8C0B6612-BCDA-46C7-8ED4-C0FBC0F53659}" type="presParOf" srcId="{97B62193-5952-451C-A032-24B3B2EA3076}" destId="{8F3A0944-0833-4AE3-B541-584BBF5AC8CD}" srcOrd="3" destOrd="0" presId="urn:microsoft.com/office/officeart/2008/layout/VerticalCurvedList"/>
    <dgm:cxn modelId="{EB55EC9A-7C7E-4D7C-A83B-342A662B1FE2}" type="presParOf" srcId="{97B62193-5952-451C-A032-24B3B2EA3076}" destId="{50571C53-9DF4-473F-B46D-5657433AA0A4}" srcOrd="4" destOrd="0" presId="urn:microsoft.com/office/officeart/2008/layout/VerticalCurvedList"/>
    <dgm:cxn modelId="{0B7426BE-8882-4F53-B4CB-14ED050FDFD9}" type="presParOf" srcId="{50571C53-9DF4-473F-B46D-5657433AA0A4}" destId="{347CF1D6-54F1-4597-8009-9D2342388E1B}" srcOrd="0" destOrd="0" presId="urn:microsoft.com/office/officeart/2008/layout/VerticalCurvedList"/>
    <dgm:cxn modelId="{425A1E78-E7AC-4D78-8132-D988A3BEC804}" type="presParOf" srcId="{97B62193-5952-451C-A032-24B3B2EA3076}" destId="{63729E07-5E2C-4312-B070-C0FADAC3D673}" srcOrd="5" destOrd="0" presId="urn:microsoft.com/office/officeart/2008/layout/VerticalCurvedList"/>
    <dgm:cxn modelId="{8908379A-11EB-4B50-A828-1107D06ACB0F}" type="presParOf" srcId="{97B62193-5952-451C-A032-24B3B2EA3076}" destId="{C8676676-3D75-4EE2-BE3B-CB3EFDE7F23C}" srcOrd="6" destOrd="0" presId="urn:microsoft.com/office/officeart/2008/layout/VerticalCurvedList"/>
    <dgm:cxn modelId="{63448964-D0D2-441D-B5FF-DCEDB72DD122}" type="presParOf" srcId="{C8676676-3D75-4EE2-BE3B-CB3EFDE7F23C}" destId="{44975C73-AAC4-428F-9E94-FD89BF6A9C3D}" srcOrd="0" destOrd="0" presId="urn:microsoft.com/office/officeart/2008/layout/VerticalCurvedList"/>
    <dgm:cxn modelId="{953E84FB-01D0-4BE9-BCBB-ADA3E9F59B26}" type="presParOf" srcId="{97B62193-5952-451C-A032-24B3B2EA3076}" destId="{218D4F6F-B658-41A6-8CA2-04F573A0CD2C}" srcOrd="7" destOrd="0" presId="urn:microsoft.com/office/officeart/2008/layout/VerticalCurvedList"/>
    <dgm:cxn modelId="{BA47606F-CA82-40E7-A7B9-C3C544872692}" type="presParOf" srcId="{97B62193-5952-451C-A032-24B3B2EA3076}" destId="{7997B9BA-8BDF-4A50-8107-0BCBE98804EF}" srcOrd="8" destOrd="0" presId="urn:microsoft.com/office/officeart/2008/layout/VerticalCurvedList"/>
    <dgm:cxn modelId="{A27BD14B-BE39-4FEF-9E8E-1AA7F5FFC071}" type="presParOf" srcId="{7997B9BA-8BDF-4A50-8107-0BCBE98804EF}" destId="{D6298742-3333-4FFF-BC71-661311F97259}" srcOrd="0" destOrd="0" presId="urn:microsoft.com/office/officeart/2008/layout/VerticalCurvedList"/>
    <dgm:cxn modelId="{76B4B0AB-9786-4FF2-BF92-A0B0BAF5137C}" type="presParOf" srcId="{97B62193-5952-451C-A032-24B3B2EA3076}" destId="{B7CEE193-9196-45CA-9E50-CAB6CF51D1E2}" srcOrd="9" destOrd="0" presId="urn:microsoft.com/office/officeart/2008/layout/VerticalCurvedList"/>
    <dgm:cxn modelId="{85BC36C2-BEA2-459D-AEA1-908DC9F0912C}" type="presParOf" srcId="{97B62193-5952-451C-A032-24B3B2EA3076}" destId="{CA3D318B-9701-474F-BE46-B474A943BD26}" srcOrd="10" destOrd="0" presId="urn:microsoft.com/office/officeart/2008/layout/VerticalCurvedList"/>
    <dgm:cxn modelId="{3406EAA3-6C3D-46E5-AA58-56907E750BB0}" type="presParOf" srcId="{CA3D318B-9701-474F-BE46-B474A943BD26}" destId="{B96E86D2-D36A-46FD-AB9C-088DC258E07E}" srcOrd="0" destOrd="0" presId="urn:microsoft.com/office/officeart/2008/layout/VerticalCurvedList"/>
    <dgm:cxn modelId="{0757124F-6E14-4A90-ADD4-2D15388F48CA}" type="presParOf" srcId="{97B62193-5952-451C-A032-24B3B2EA3076}" destId="{1D3367A3-1738-4633-997F-8D5DB9005E9F}" srcOrd="11" destOrd="0" presId="urn:microsoft.com/office/officeart/2008/layout/VerticalCurvedList"/>
    <dgm:cxn modelId="{67F617A3-CC10-4A5A-9A89-8F542476C4A2}" type="presParOf" srcId="{97B62193-5952-451C-A032-24B3B2EA3076}" destId="{05A476CE-A2D0-44BF-83D7-435B9209F362}" srcOrd="12" destOrd="0" presId="urn:microsoft.com/office/officeart/2008/layout/VerticalCurvedList"/>
    <dgm:cxn modelId="{2736B624-37B1-45F0-A991-64178F4EB9FC}" type="presParOf" srcId="{05A476CE-A2D0-44BF-83D7-435B9209F362}" destId="{0AA0578C-C938-4DFB-B222-5A68259DB1E5}" srcOrd="0" destOrd="0" presId="urn:microsoft.com/office/officeart/2008/layout/VerticalCurvedList"/>
    <dgm:cxn modelId="{4CF08999-62C5-45A3-A15C-F96E2DFB58FB}" type="presParOf" srcId="{97B62193-5952-451C-A032-24B3B2EA3076}" destId="{3DDB8240-A8BA-4B2E-AAE9-6E98C5B58ADB}" srcOrd="13" destOrd="0" presId="urn:microsoft.com/office/officeart/2008/layout/VerticalCurvedList"/>
    <dgm:cxn modelId="{398AAAE1-C762-42CE-9405-BC07884DE0F6}" type="presParOf" srcId="{97B62193-5952-451C-A032-24B3B2EA3076}" destId="{8AB52274-F562-4CE5-8021-3E385281230B}" srcOrd="14" destOrd="0" presId="urn:microsoft.com/office/officeart/2008/layout/VerticalCurvedList"/>
    <dgm:cxn modelId="{6F20D187-FCDB-4AD6-B20E-553569E123AD}" type="presParOf" srcId="{8AB52274-F562-4CE5-8021-3E385281230B}" destId="{4ACD83EA-CB19-4883-A8CA-3BFF9C2FD2C6}"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B9C32B05-62EA-407A-B21C-2310C7945705}" type="doc">
      <dgm:prSet loTypeId="urn:microsoft.com/office/officeart/2005/8/layout/hProcess4" loCatId="process" qsTypeId="urn:microsoft.com/office/officeart/2005/8/quickstyle/simple4" qsCatId="simple" csTypeId="urn:microsoft.com/office/officeart/2005/8/colors/colorful1" csCatId="colorful" phldr="1"/>
      <dgm:spPr/>
      <dgm:t>
        <a:bodyPr/>
        <a:lstStyle/>
        <a:p>
          <a:endParaRPr lang="en-US"/>
        </a:p>
      </dgm:t>
    </dgm:pt>
    <dgm:pt modelId="{42D71409-67F9-455C-8C6D-716D284AAA6B}">
      <dgm:prSet phldrT="[Text]"/>
      <dgm:spPr/>
      <dgm:t>
        <a:bodyPr/>
        <a:lstStyle/>
        <a:p>
          <a:r>
            <a:rPr lang="en-US" b="1" dirty="0">
              <a:solidFill>
                <a:schemeClr val="tx1"/>
              </a:solidFill>
            </a:rPr>
            <a:t>TENENCIA POLÍTICA </a:t>
          </a:r>
        </a:p>
      </dgm:t>
    </dgm:pt>
    <dgm:pt modelId="{51680ED1-AF6E-4B28-AE94-92B0EFB0DF7D}" type="parTrans" cxnId="{2AA9C11F-1F1D-428E-801A-47EAA766C99D}">
      <dgm:prSet/>
      <dgm:spPr/>
      <dgm:t>
        <a:bodyPr/>
        <a:lstStyle/>
        <a:p>
          <a:endParaRPr lang="en-US">
            <a:solidFill>
              <a:schemeClr val="tx1"/>
            </a:solidFill>
          </a:endParaRPr>
        </a:p>
      </dgm:t>
    </dgm:pt>
    <dgm:pt modelId="{478B7D3C-9FB4-4BC6-90AC-49960560DECD}" type="sibTrans" cxnId="{2AA9C11F-1F1D-428E-801A-47EAA766C99D}">
      <dgm:prSet/>
      <dgm:spPr/>
      <dgm:t>
        <a:bodyPr/>
        <a:lstStyle/>
        <a:p>
          <a:endParaRPr lang="en-US">
            <a:solidFill>
              <a:schemeClr val="tx1"/>
            </a:solidFill>
          </a:endParaRPr>
        </a:p>
      </dgm:t>
    </dgm:pt>
    <dgm:pt modelId="{F66099B6-DBBD-4AB0-82D2-877B80F846F7}">
      <dgm:prSet phldrT="[Text]"/>
      <dgm:spPr/>
      <dgm:t>
        <a:bodyPr/>
        <a:lstStyle/>
        <a:p>
          <a:r>
            <a:rPr lang="en-US" b="1" dirty="0">
              <a:solidFill>
                <a:schemeClr val="tx1"/>
              </a:solidFill>
            </a:rPr>
            <a:t>TENENCIA POLÍTICA  </a:t>
          </a:r>
        </a:p>
      </dgm:t>
    </dgm:pt>
    <dgm:pt modelId="{B09C8BFB-F41C-4AC4-AB94-F216E3081C2D}" type="parTrans" cxnId="{B4F3EA32-CE64-4A92-9BAE-BC57E5392B05}">
      <dgm:prSet/>
      <dgm:spPr/>
      <dgm:t>
        <a:bodyPr/>
        <a:lstStyle/>
        <a:p>
          <a:endParaRPr lang="en-US">
            <a:solidFill>
              <a:schemeClr val="tx1"/>
            </a:solidFill>
          </a:endParaRPr>
        </a:p>
      </dgm:t>
    </dgm:pt>
    <dgm:pt modelId="{BC531B32-9B0E-482E-BF91-65C61F17168D}" type="sibTrans" cxnId="{B4F3EA32-CE64-4A92-9BAE-BC57E5392B05}">
      <dgm:prSet/>
      <dgm:spPr/>
      <dgm:t>
        <a:bodyPr/>
        <a:lstStyle/>
        <a:p>
          <a:endParaRPr lang="en-US">
            <a:solidFill>
              <a:schemeClr val="tx1"/>
            </a:solidFill>
          </a:endParaRPr>
        </a:p>
      </dgm:t>
    </dgm:pt>
    <dgm:pt modelId="{EE62A4F6-4AC4-435B-990E-81A71CE8CAC7}">
      <dgm:prSet phldrT="[Text]"/>
      <dgm:spPr/>
      <dgm:t>
        <a:bodyPr/>
        <a:lstStyle/>
        <a:p>
          <a:r>
            <a:rPr lang="en-US" b="1" dirty="0">
              <a:solidFill>
                <a:schemeClr val="tx1"/>
              </a:solidFill>
            </a:rPr>
            <a:t>GOBERNACIÓN</a:t>
          </a:r>
        </a:p>
        <a:p>
          <a:r>
            <a:rPr lang="en-US" b="1" dirty="0">
              <a:solidFill>
                <a:schemeClr val="tx1"/>
              </a:solidFill>
            </a:rPr>
            <a:t>D.C.O.P.</a:t>
          </a:r>
        </a:p>
      </dgm:t>
    </dgm:pt>
    <dgm:pt modelId="{F287B947-7343-4FA2-B288-B23A59FFAE31}" type="parTrans" cxnId="{3A2CECA6-0C5B-46BB-B7C6-7D37E9D210BD}">
      <dgm:prSet/>
      <dgm:spPr/>
      <dgm:t>
        <a:bodyPr/>
        <a:lstStyle/>
        <a:p>
          <a:endParaRPr lang="en-US">
            <a:solidFill>
              <a:schemeClr val="tx1"/>
            </a:solidFill>
          </a:endParaRPr>
        </a:p>
      </dgm:t>
    </dgm:pt>
    <dgm:pt modelId="{389F9A93-0231-4877-8C41-5D5B8DD7AAC0}" type="sibTrans" cxnId="{3A2CECA6-0C5B-46BB-B7C6-7D37E9D210BD}">
      <dgm:prSet/>
      <dgm:spPr/>
      <dgm:t>
        <a:bodyPr/>
        <a:lstStyle/>
        <a:p>
          <a:endParaRPr lang="en-US">
            <a:solidFill>
              <a:schemeClr val="tx1"/>
            </a:solidFill>
          </a:endParaRPr>
        </a:p>
      </dgm:t>
    </dgm:pt>
    <dgm:pt modelId="{6CF284C3-4A70-4432-8F33-E75A802B3330}">
      <dgm:prSet custT="1"/>
      <dgm:spPr/>
      <dgm:t>
        <a:bodyPr/>
        <a:lstStyle/>
        <a:p>
          <a:pPr algn="just"/>
          <a:r>
            <a:rPr lang="en-US" sz="1200" dirty="0" err="1">
              <a:solidFill>
                <a:schemeClr val="tx1"/>
              </a:solidFill>
            </a:rPr>
            <a:t>Remite</a:t>
          </a:r>
          <a:r>
            <a:rPr lang="en-US" sz="1200" dirty="0">
              <a:solidFill>
                <a:schemeClr val="tx1"/>
              </a:solidFill>
            </a:rPr>
            <a:t> </a:t>
          </a:r>
          <a:r>
            <a:rPr lang="en-US" sz="1200" b="1" dirty="0" err="1">
              <a:solidFill>
                <a:srgbClr val="C00000"/>
              </a:solidFill>
            </a:rPr>
            <a:t>cada</a:t>
          </a:r>
          <a:r>
            <a:rPr lang="en-US" sz="1200" b="1" dirty="0">
              <a:solidFill>
                <a:srgbClr val="C00000"/>
              </a:solidFill>
            </a:rPr>
            <a:t> fin de </a:t>
          </a:r>
          <a:r>
            <a:rPr lang="en-US" sz="1200" b="1" dirty="0" err="1">
              <a:solidFill>
                <a:srgbClr val="C00000"/>
              </a:solidFill>
            </a:rPr>
            <a:t>mes</a:t>
          </a:r>
          <a:r>
            <a:rPr lang="en-US" sz="1200" b="1" dirty="0">
              <a:solidFill>
                <a:srgbClr val="C00000"/>
              </a:solidFill>
            </a:rPr>
            <a:t> </a:t>
          </a:r>
          <a:r>
            <a:rPr lang="en-US" sz="1200" dirty="0">
              <a:solidFill>
                <a:schemeClr val="tx1"/>
              </a:solidFill>
            </a:rPr>
            <a:t>el </a:t>
          </a:r>
          <a:r>
            <a:rPr lang="en-US" sz="1200" dirty="0" err="1">
              <a:solidFill>
                <a:schemeClr val="tx1"/>
              </a:solidFill>
            </a:rPr>
            <a:t>reporte</a:t>
          </a:r>
          <a:r>
            <a:rPr lang="en-US" sz="1200" dirty="0">
              <a:solidFill>
                <a:schemeClr val="tx1"/>
              </a:solidFill>
            </a:rPr>
            <a:t> a la </a:t>
          </a:r>
          <a:r>
            <a:rPr lang="en-US" sz="1200" dirty="0" err="1">
              <a:solidFill>
                <a:schemeClr val="tx1"/>
              </a:solidFill>
            </a:rPr>
            <a:t>Gobernación</a:t>
          </a:r>
          <a:r>
            <a:rPr lang="en-US" sz="1200" dirty="0">
              <a:solidFill>
                <a:schemeClr val="tx1"/>
              </a:solidFill>
            </a:rPr>
            <a:t> o </a:t>
          </a:r>
          <a:r>
            <a:rPr lang="en-US" sz="1200" dirty="0" err="1">
              <a:solidFill>
                <a:schemeClr val="tx1"/>
              </a:solidFill>
            </a:rPr>
            <a:t>Dirección</a:t>
          </a:r>
          <a:r>
            <a:rPr lang="en-US" sz="1200" dirty="0">
              <a:solidFill>
                <a:schemeClr val="tx1"/>
              </a:solidFill>
            </a:rPr>
            <a:t> Control y </a:t>
          </a:r>
          <a:r>
            <a:rPr lang="en-US" sz="1200" dirty="0" err="1">
              <a:solidFill>
                <a:schemeClr val="tx1"/>
              </a:solidFill>
            </a:rPr>
            <a:t>Orden</a:t>
          </a:r>
          <a:r>
            <a:rPr lang="en-US" sz="1200" dirty="0">
              <a:solidFill>
                <a:schemeClr val="tx1"/>
              </a:solidFill>
            </a:rPr>
            <a:t> </a:t>
          </a:r>
          <a:r>
            <a:rPr lang="en-US" sz="1200" dirty="0" err="1">
              <a:solidFill>
                <a:schemeClr val="tx1"/>
              </a:solidFill>
            </a:rPr>
            <a:t>Público</a:t>
          </a:r>
          <a:r>
            <a:rPr lang="en-US" sz="1200" dirty="0">
              <a:solidFill>
                <a:schemeClr val="tx1"/>
              </a:solidFill>
            </a:rPr>
            <a:t> </a:t>
          </a:r>
        </a:p>
      </dgm:t>
    </dgm:pt>
    <dgm:pt modelId="{044831E6-2FC9-4DDA-81FB-5FA418568D07}" type="parTrans" cxnId="{2DC24386-BC50-4BAB-8571-16CB10C2603C}">
      <dgm:prSet/>
      <dgm:spPr/>
      <dgm:t>
        <a:bodyPr/>
        <a:lstStyle/>
        <a:p>
          <a:endParaRPr lang="en-US">
            <a:solidFill>
              <a:schemeClr val="tx1"/>
            </a:solidFill>
          </a:endParaRPr>
        </a:p>
      </dgm:t>
    </dgm:pt>
    <dgm:pt modelId="{CD50B82D-84BB-4747-B282-ABB339EBA294}" type="sibTrans" cxnId="{2DC24386-BC50-4BAB-8571-16CB10C2603C}">
      <dgm:prSet/>
      <dgm:spPr/>
      <dgm:t>
        <a:bodyPr/>
        <a:lstStyle/>
        <a:p>
          <a:endParaRPr lang="en-US">
            <a:solidFill>
              <a:schemeClr val="tx1"/>
            </a:solidFill>
          </a:endParaRPr>
        </a:p>
      </dgm:t>
    </dgm:pt>
    <dgm:pt modelId="{8EA7219F-BDB2-48EB-9EEB-3133522D132E}">
      <dgm:prSet phldrT="[Text]" custT="1"/>
      <dgm:spPr/>
      <dgm:t>
        <a:bodyPr/>
        <a:lstStyle/>
        <a:p>
          <a:pPr algn="just"/>
          <a:r>
            <a:rPr lang="en-US" sz="1200" dirty="0" err="1">
              <a:solidFill>
                <a:schemeClr val="tx1"/>
              </a:solidFill>
            </a:rPr>
            <a:t>Registra</a:t>
          </a:r>
          <a:r>
            <a:rPr lang="en-US" sz="1200" dirty="0">
              <a:solidFill>
                <a:schemeClr val="tx1"/>
              </a:solidFill>
            </a:rPr>
            <a:t> </a:t>
          </a:r>
          <a:r>
            <a:rPr lang="en-US" sz="1200" b="1" dirty="0" err="1">
              <a:solidFill>
                <a:srgbClr val="C00000"/>
              </a:solidFill>
            </a:rPr>
            <a:t>diariamente</a:t>
          </a:r>
          <a:r>
            <a:rPr lang="en-US" sz="1200" dirty="0">
              <a:solidFill>
                <a:schemeClr val="tx1"/>
              </a:solidFill>
            </a:rPr>
            <a:t> la </a:t>
          </a:r>
          <a:r>
            <a:rPr lang="en-US" sz="1200" dirty="0" err="1">
              <a:solidFill>
                <a:schemeClr val="tx1"/>
              </a:solidFill>
            </a:rPr>
            <a:t>información</a:t>
          </a:r>
          <a:r>
            <a:rPr lang="en-US" sz="1200" dirty="0">
              <a:solidFill>
                <a:schemeClr val="tx1"/>
              </a:solidFill>
            </a:rPr>
            <a:t> de solicitudes y </a:t>
          </a:r>
          <a:r>
            <a:rPr lang="en-US" sz="1200" dirty="0" err="1">
              <a:solidFill>
                <a:schemeClr val="tx1"/>
              </a:solidFill>
            </a:rPr>
            <a:t>seguimiento</a:t>
          </a:r>
          <a:r>
            <a:rPr lang="en-US" sz="1200" dirty="0">
              <a:solidFill>
                <a:schemeClr val="tx1"/>
              </a:solidFill>
            </a:rPr>
            <a:t> </a:t>
          </a:r>
          <a:r>
            <a:rPr lang="en-US" sz="1200" dirty="0" err="1">
              <a:solidFill>
                <a:schemeClr val="tx1"/>
              </a:solidFill>
            </a:rPr>
            <a:t>administrativo</a:t>
          </a:r>
          <a:r>
            <a:rPr lang="en-US" sz="1200" dirty="0">
              <a:solidFill>
                <a:schemeClr val="tx1"/>
              </a:solidFill>
            </a:rPr>
            <a:t> </a:t>
          </a:r>
        </a:p>
      </dgm:t>
    </dgm:pt>
    <dgm:pt modelId="{3EE8403A-CB7C-4815-85BD-AEBCAEB71B37}" type="parTrans" cxnId="{58AD7EEF-D408-406B-87EE-4691D4C30668}">
      <dgm:prSet/>
      <dgm:spPr/>
      <dgm:t>
        <a:bodyPr/>
        <a:lstStyle/>
        <a:p>
          <a:endParaRPr lang="en-US">
            <a:solidFill>
              <a:schemeClr val="tx1"/>
            </a:solidFill>
          </a:endParaRPr>
        </a:p>
      </dgm:t>
    </dgm:pt>
    <dgm:pt modelId="{C94B7947-85DC-4B21-BB99-DF8438356F98}" type="sibTrans" cxnId="{58AD7EEF-D408-406B-87EE-4691D4C30668}">
      <dgm:prSet/>
      <dgm:spPr/>
      <dgm:t>
        <a:bodyPr/>
        <a:lstStyle/>
        <a:p>
          <a:endParaRPr lang="en-US">
            <a:solidFill>
              <a:schemeClr val="tx1"/>
            </a:solidFill>
          </a:endParaRPr>
        </a:p>
      </dgm:t>
    </dgm:pt>
    <dgm:pt modelId="{3CE06941-9820-4827-8B16-CD80CC49F780}">
      <dgm:prSet phldrT="[Text]" custT="1"/>
      <dgm:spPr/>
      <dgm:t>
        <a:bodyPr/>
        <a:lstStyle/>
        <a:p>
          <a:r>
            <a:rPr lang="en-US" sz="1200" dirty="0" err="1">
              <a:solidFill>
                <a:schemeClr val="tx1"/>
              </a:solidFill>
            </a:rPr>
            <a:t>Designación</a:t>
          </a:r>
          <a:r>
            <a:rPr lang="en-US" sz="1200" dirty="0">
              <a:solidFill>
                <a:schemeClr val="tx1"/>
              </a:solidFill>
            </a:rPr>
            <a:t> de un/a </a:t>
          </a:r>
          <a:r>
            <a:rPr lang="en-US" sz="1200" dirty="0" err="1">
              <a:solidFill>
                <a:schemeClr val="tx1"/>
              </a:solidFill>
            </a:rPr>
            <a:t>funcionario</a:t>
          </a:r>
          <a:r>
            <a:rPr lang="en-US" sz="1200" dirty="0">
              <a:solidFill>
                <a:schemeClr val="tx1"/>
              </a:solidFill>
            </a:rPr>
            <a:t>/a </a:t>
          </a:r>
          <a:r>
            <a:rPr lang="en-US" sz="1200" dirty="0" err="1">
              <a:solidFill>
                <a:schemeClr val="tx1"/>
              </a:solidFill>
            </a:rPr>
            <a:t>para</a:t>
          </a:r>
          <a:r>
            <a:rPr lang="en-US" sz="1200" dirty="0">
              <a:solidFill>
                <a:schemeClr val="tx1"/>
              </a:solidFill>
            </a:rPr>
            <a:t> </a:t>
          </a:r>
          <a:r>
            <a:rPr lang="en-US" sz="1200" dirty="0" err="1">
              <a:solidFill>
                <a:schemeClr val="tx1"/>
              </a:solidFill>
            </a:rPr>
            <a:t>consolidar</a:t>
          </a:r>
          <a:r>
            <a:rPr lang="en-US" sz="1200" dirty="0">
              <a:solidFill>
                <a:schemeClr val="tx1"/>
              </a:solidFill>
            </a:rPr>
            <a:t> </a:t>
          </a:r>
          <a:r>
            <a:rPr lang="en-US" sz="1200" dirty="0" err="1">
              <a:solidFill>
                <a:schemeClr val="tx1"/>
              </a:solidFill>
            </a:rPr>
            <a:t>información</a:t>
          </a:r>
          <a:r>
            <a:rPr lang="en-US" sz="1200" dirty="0">
              <a:solidFill>
                <a:schemeClr val="tx1"/>
              </a:solidFill>
            </a:rPr>
            <a:t> a </a:t>
          </a:r>
          <a:r>
            <a:rPr lang="en-US" sz="1200" dirty="0" err="1">
              <a:solidFill>
                <a:schemeClr val="tx1"/>
              </a:solidFill>
            </a:rPr>
            <a:t>nivel</a:t>
          </a:r>
          <a:r>
            <a:rPr lang="en-US" sz="1200" dirty="0">
              <a:solidFill>
                <a:schemeClr val="tx1"/>
              </a:solidFill>
            </a:rPr>
            <a:t> provincial</a:t>
          </a:r>
        </a:p>
      </dgm:t>
    </dgm:pt>
    <dgm:pt modelId="{141A3C92-8966-4E2F-82E4-2E09E22674B2}" type="parTrans" cxnId="{C99CE395-39F6-46B4-938C-9BF085685D1A}">
      <dgm:prSet/>
      <dgm:spPr/>
      <dgm:t>
        <a:bodyPr/>
        <a:lstStyle/>
        <a:p>
          <a:endParaRPr lang="en-US">
            <a:solidFill>
              <a:schemeClr val="tx1"/>
            </a:solidFill>
          </a:endParaRPr>
        </a:p>
      </dgm:t>
    </dgm:pt>
    <dgm:pt modelId="{F58FC55B-E61F-445C-956E-0BB2202254CA}" type="sibTrans" cxnId="{C99CE395-39F6-46B4-938C-9BF085685D1A}">
      <dgm:prSet/>
      <dgm:spPr/>
      <dgm:t>
        <a:bodyPr/>
        <a:lstStyle/>
        <a:p>
          <a:endParaRPr lang="en-US">
            <a:solidFill>
              <a:schemeClr val="tx1"/>
            </a:solidFill>
          </a:endParaRPr>
        </a:p>
      </dgm:t>
    </dgm:pt>
    <dgm:pt modelId="{2A22E84C-3AA3-4E9C-AE5F-9C2FB0D7FB11}">
      <dgm:prSet phldrT="[Text]"/>
      <dgm:spPr/>
      <dgm:t>
        <a:bodyPr/>
        <a:lstStyle/>
        <a:p>
          <a:r>
            <a:rPr lang="en-US" b="1" dirty="0">
              <a:solidFill>
                <a:schemeClr val="tx1"/>
              </a:solidFill>
            </a:rPr>
            <a:t>FUNCIONARIO/A</a:t>
          </a:r>
        </a:p>
        <a:p>
          <a:r>
            <a:rPr lang="en-US" b="1" dirty="0">
              <a:solidFill>
                <a:schemeClr val="tx1"/>
              </a:solidFill>
            </a:rPr>
            <a:t>GOBERNACIÓN </a:t>
          </a:r>
        </a:p>
        <a:p>
          <a:r>
            <a:rPr lang="en-US" b="1" dirty="0">
              <a:solidFill>
                <a:schemeClr val="tx1"/>
              </a:solidFill>
            </a:rPr>
            <a:t>D.C.O.P.</a:t>
          </a:r>
        </a:p>
      </dgm:t>
    </dgm:pt>
    <dgm:pt modelId="{6C025E55-DF42-4C5D-AFD5-6015FA053D46}" type="parTrans" cxnId="{BEB859E7-C343-408E-86A1-667C27EE5761}">
      <dgm:prSet/>
      <dgm:spPr/>
      <dgm:t>
        <a:bodyPr/>
        <a:lstStyle/>
        <a:p>
          <a:endParaRPr lang="en-US">
            <a:solidFill>
              <a:schemeClr val="tx1"/>
            </a:solidFill>
          </a:endParaRPr>
        </a:p>
      </dgm:t>
    </dgm:pt>
    <dgm:pt modelId="{744EA591-F199-49C2-B63A-82709D96C729}" type="sibTrans" cxnId="{BEB859E7-C343-408E-86A1-667C27EE5761}">
      <dgm:prSet/>
      <dgm:spPr/>
      <dgm:t>
        <a:bodyPr/>
        <a:lstStyle/>
        <a:p>
          <a:endParaRPr lang="en-US">
            <a:solidFill>
              <a:schemeClr val="tx1"/>
            </a:solidFill>
          </a:endParaRPr>
        </a:p>
      </dgm:t>
    </dgm:pt>
    <dgm:pt modelId="{9ADACFBF-2A78-45C9-A7C4-5E5DBC674760}">
      <dgm:prSet phldrT="[Text]"/>
      <dgm:spPr/>
      <dgm:t>
        <a:bodyPr/>
        <a:lstStyle/>
        <a:p>
          <a:endParaRPr lang="en-US" sz="1000" dirty="0">
            <a:solidFill>
              <a:schemeClr val="tx1"/>
            </a:solidFill>
          </a:endParaRPr>
        </a:p>
      </dgm:t>
    </dgm:pt>
    <dgm:pt modelId="{E121796C-71AB-4354-A1D4-3BF0025298A5}" type="parTrans" cxnId="{2B98897D-9937-49AC-9FE9-6629E912033A}">
      <dgm:prSet/>
      <dgm:spPr/>
      <dgm:t>
        <a:bodyPr/>
        <a:lstStyle/>
        <a:p>
          <a:endParaRPr lang="en-US">
            <a:solidFill>
              <a:schemeClr val="tx1"/>
            </a:solidFill>
          </a:endParaRPr>
        </a:p>
      </dgm:t>
    </dgm:pt>
    <dgm:pt modelId="{F3FE7E5A-DC73-423B-998C-02943CF263BF}" type="sibTrans" cxnId="{2B98897D-9937-49AC-9FE9-6629E912033A}">
      <dgm:prSet/>
      <dgm:spPr/>
      <dgm:t>
        <a:bodyPr/>
        <a:lstStyle/>
        <a:p>
          <a:endParaRPr lang="en-US">
            <a:solidFill>
              <a:schemeClr val="tx1"/>
            </a:solidFill>
          </a:endParaRPr>
        </a:p>
      </dgm:t>
    </dgm:pt>
    <dgm:pt modelId="{6C39594C-4AE1-4221-9751-E4FBA9469435}">
      <dgm:prSet phldrT="[Text]" custT="1"/>
      <dgm:spPr/>
      <dgm:t>
        <a:bodyPr/>
        <a:lstStyle/>
        <a:p>
          <a:r>
            <a:rPr lang="en-US" sz="1200" dirty="0" err="1">
              <a:solidFill>
                <a:schemeClr val="tx1"/>
              </a:solidFill>
            </a:rPr>
            <a:t>Consolida</a:t>
          </a:r>
          <a:r>
            <a:rPr lang="en-US" sz="1200" dirty="0">
              <a:solidFill>
                <a:schemeClr val="tx1"/>
              </a:solidFill>
            </a:rPr>
            <a:t> la </a:t>
          </a:r>
          <a:r>
            <a:rPr lang="en-US" sz="1200" dirty="0" err="1">
              <a:solidFill>
                <a:schemeClr val="tx1"/>
              </a:solidFill>
            </a:rPr>
            <a:t>información</a:t>
          </a:r>
          <a:r>
            <a:rPr lang="en-US" sz="1200" dirty="0">
              <a:solidFill>
                <a:schemeClr val="tx1"/>
              </a:solidFill>
            </a:rPr>
            <a:t> de </a:t>
          </a:r>
          <a:r>
            <a:rPr lang="en-US" sz="1200" dirty="0" err="1">
              <a:solidFill>
                <a:schemeClr val="tx1"/>
              </a:solidFill>
            </a:rPr>
            <a:t>todas</a:t>
          </a:r>
          <a:r>
            <a:rPr lang="en-US" sz="1200" dirty="0">
              <a:solidFill>
                <a:schemeClr val="tx1"/>
              </a:solidFill>
            </a:rPr>
            <a:t> </a:t>
          </a:r>
          <a:r>
            <a:rPr lang="en-US" sz="1200" dirty="0" err="1">
              <a:solidFill>
                <a:schemeClr val="tx1"/>
              </a:solidFill>
            </a:rPr>
            <a:t>las</a:t>
          </a:r>
          <a:r>
            <a:rPr lang="en-US" sz="1200" dirty="0">
              <a:solidFill>
                <a:schemeClr val="tx1"/>
              </a:solidFill>
            </a:rPr>
            <a:t> TEPOL de la </a:t>
          </a:r>
          <a:r>
            <a:rPr lang="en-US" sz="1200" dirty="0" err="1">
              <a:solidFill>
                <a:schemeClr val="tx1"/>
              </a:solidFill>
            </a:rPr>
            <a:t>provincia</a:t>
          </a:r>
          <a:endParaRPr lang="en-US" sz="1200" dirty="0">
            <a:solidFill>
              <a:schemeClr val="tx1"/>
            </a:solidFill>
          </a:endParaRPr>
        </a:p>
      </dgm:t>
    </dgm:pt>
    <dgm:pt modelId="{EA90E5E0-265B-4677-A3EF-FCD0DFDF4F41}" type="parTrans" cxnId="{7AF91B96-DA69-42D6-83DE-0E63677A4C47}">
      <dgm:prSet/>
      <dgm:spPr/>
      <dgm:t>
        <a:bodyPr/>
        <a:lstStyle/>
        <a:p>
          <a:endParaRPr lang="en-US">
            <a:solidFill>
              <a:schemeClr val="tx1"/>
            </a:solidFill>
          </a:endParaRPr>
        </a:p>
      </dgm:t>
    </dgm:pt>
    <dgm:pt modelId="{F04E3063-747B-4761-B46E-8C06B2EF3C55}" type="sibTrans" cxnId="{7AF91B96-DA69-42D6-83DE-0E63677A4C47}">
      <dgm:prSet/>
      <dgm:spPr/>
      <dgm:t>
        <a:bodyPr/>
        <a:lstStyle/>
        <a:p>
          <a:endParaRPr lang="en-US">
            <a:solidFill>
              <a:schemeClr val="tx1"/>
            </a:solidFill>
          </a:endParaRPr>
        </a:p>
      </dgm:t>
    </dgm:pt>
    <dgm:pt modelId="{36045517-CEA4-4BE3-B836-C2B6BFE5649B}">
      <dgm:prSet phldrT="[Text]"/>
      <dgm:spPr/>
      <dgm:t>
        <a:bodyPr/>
        <a:lstStyle/>
        <a:p>
          <a:r>
            <a:rPr lang="en-US" b="1" dirty="0">
              <a:solidFill>
                <a:schemeClr val="tx1"/>
              </a:solidFill>
            </a:rPr>
            <a:t>GOBERNACIÓN</a:t>
          </a:r>
        </a:p>
        <a:p>
          <a:r>
            <a:rPr lang="en-US" b="1" dirty="0">
              <a:solidFill>
                <a:schemeClr val="tx1"/>
              </a:solidFill>
            </a:rPr>
            <a:t>D.C.O.P. </a:t>
          </a:r>
        </a:p>
      </dgm:t>
    </dgm:pt>
    <dgm:pt modelId="{6231A36F-9B04-4B4A-917A-7E163AFFC956}" type="parTrans" cxnId="{4019353B-443B-4DED-AA6C-3C60E18414C7}">
      <dgm:prSet/>
      <dgm:spPr/>
      <dgm:t>
        <a:bodyPr/>
        <a:lstStyle/>
        <a:p>
          <a:endParaRPr lang="en-US">
            <a:solidFill>
              <a:schemeClr val="tx1"/>
            </a:solidFill>
          </a:endParaRPr>
        </a:p>
      </dgm:t>
    </dgm:pt>
    <dgm:pt modelId="{BFF3C5ED-87D0-4709-A3B8-A7BF0668006A}" type="sibTrans" cxnId="{4019353B-443B-4DED-AA6C-3C60E18414C7}">
      <dgm:prSet/>
      <dgm:spPr/>
      <dgm:t>
        <a:bodyPr/>
        <a:lstStyle/>
        <a:p>
          <a:endParaRPr lang="en-US">
            <a:solidFill>
              <a:schemeClr val="tx1"/>
            </a:solidFill>
          </a:endParaRPr>
        </a:p>
      </dgm:t>
    </dgm:pt>
    <dgm:pt modelId="{110CC072-E78D-486A-BD24-8CD6CE5683E0}">
      <dgm:prSet phldrT="[Text]" custT="1"/>
      <dgm:spPr/>
      <dgm:t>
        <a:bodyPr/>
        <a:lstStyle/>
        <a:p>
          <a:r>
            <a:rPr lang="en-US" sz="1200" dirty="0" err="1">
              <a:solidFill>
                <a:schemeClr val="tx1"/>
              </a:solidFill>
            </a:rPr>
            <a:t>Remite</a:t>
          </a:r>
          <a:r>
            <a:rPr lang="en-US" sz="1200" dirty="0">
              <a:solidFill>
                <a:schemeClr val="tx1"/>
              </a:solidFill>
            </a:rPr>
            <a:t> en </a:t>
          </a:r>
          <a:r>
            <a:rPr lang="en-US" sz="1200" b="1" dirty="0">
              <a:solidFill>
                <a:srgbClr val="C00000"/>
              </a:solidFill>
            </a:rPr>
            <a:t>forma trimestral </a:t>
          </a:r>
          <a:r>
            <a:rPr lang="en-US" sz="1200" dirty="0">
              <a:solidFill>
                <a:schemeClr val="tx1"/>
              </a:solidFill>
            </a:rPr>
            <a:t>la </a:t>
          </a:r>
          <a:r>
            <a:rPr lang="en-US" sz="1200" dirty="0" err="1">
              <a:solidFill>
                <a:schemeClr val="tx1"/>
              </a:solidFill>
            </a:rPr>
            <a:t>información</a:t>
          </a:r>
          <a:r>
            <a:rPr lang="en-US" sz="1200" dirty="0">
              <a:solidFill>
                <a:schemeClr val="tx1"/>
              </a:solidFill>
            </a:rPr>
            <a:t> </a:t>
          </a:r>
          <a:r>
            <a:rPr lang="en-US" sz="1200" dirty="0" err="1">
              <a:solidFill>
                <a:schemeClr val="tx1"/>
              </a:solidFill>
            </a:rPr>
            <a:t>consolidada</a:t>
          </a:r>
          <a:r>
            <a:rPr lang="en-US" sz="1200" dirty="0">
              <a:solidFill>
                <a:schemeClr val="tx1"/>
              </a:solidFill>
            </a:rPr>
            <a:t> a la DDHIG  </a:t>
          </a:r>
        </a:p>
      </dgm:t>
    </dgm:pt>
    <dgm:pt modelId="{EFE20FCA-41FE-42D4-8C71-85751017ADFF}" type="parTrans" cxnId="{5670A7D8-BA42-4857-8679-D269077AD7D7}">
      <dgm:prSet/>
      <dgm:spPr/>
      <dgm:t>
        <a:bodyPr/>
        <a:lstStyle/>
        <a:p>
          <a:endParaRPr lang="en-US">
            <a:solidFill>
              <a:schemeClr val="tx1"/>
            </a:solidFill>
          </a:endParaRPr>
        </a:p>
      </dgm:t>
    </dgm:pt>
    <dgm:pt modelId="{C901204A-BC8E-4B62-854A-DFB2104323F5}" type="sibTrans" cxnId="{5670A7D8-BA42-4857-8679-D269077AD7D7}">
      <dgm:prSet/>
      <dgm:spPr/>
      <dgm:t>
        <a:bodyPr/>
        <a:lstStyle/>
        <a:p>
          <a:endParaRPr lang="en-US">
            <a:solidFill>
              <a:schemeClr val="tx1"/>
            </a:solidFill>
          </a:endParaRPr>
        </a:p>
      </dgm:t>
    </dgm:pt>
    <dgm:pt modelId="{DDC51B6C-2CF5-4217-9D4F-9E3B2CB7A75E}" type="pres">
      <dgm:prSet presAssocID="{B9C32B05-62EA-407A-B21C-2310C7945705}" presName="Name0" presStyleCnt="0">
        <dgm:presLayoutVars>
          <dgm:dir/>
          <dgm:animLvl val="lvl"/>
          <dgm:resizeHandles val="exact"/>
        </dgm:presLayoutVars>
      </dgm:prSet>
      <dgm:spPr/>
    </dgm:pt>
    <dgm:pt modelId="{338D1117-9907-4827-9B09-3C26316E76FF}" type="pres">
      <dgm:prSet presAssocID="{B9C32B05-62EA-407A-B21C-2310C7945705}" presName="tSp" presStyleCnt="0"/>
      <dgm:spPr/>
    </dgm:pt>
    <dgm:pt modelId="{5CC91036-9E4E-4C54-9A1C-71BF1BAEE85D}" type="pres">
      <dgm:prSet presAssocID="{B9C32B05-62EA-407A-B21C-2310C7945705}" presName="bSp" presStyleCnt="0"/>
      <dgm:spPr/>
    </dgm:pt>
    <dgm:pt modelId="{DAE45FD6-FCC1-4FA2-9518-FCC88ED6397C}" type="pres">
      <dgm:prSet presAssocID="{B9C32B05-62EA-407A-B21C-2310C7945705}" presName="process" presStyleCnt="0"/>
      <dgm:spPr/>
    </dgm:pt>
    <dgm:pt modelId="{5DD1349B-5276-4273-8206-1D59D61E1C89}" type="pres">
      <dgm:prSet presAssocID="{42D71409-67F9-455C-8C6D-716D284AAA6B}" presName="composite1" presStyleCnt="0"/>
      <dgm:spPr/>
    </dgm:pt>
    <dgm:pt modelId="{99F4AF07-BA8E-47BC-A9BC-DE0D4507901C}" type="pres">
      <dgm:prSet presAssocID="{42D71409-67F9-455C-8C6D-716D284AAA6B}" presName="dummyNode1" presStyleLbl="node1" presStyleIdx="0" presStyleCnt="5"/>
      <dgm:spPr/>
    </dgm:pt>
    <dgm:pt modelId="{EBCD9E22-5A4B-4853-89A1-35FBAA41A5C9}" type="pres">
      <dgm:prSet presAssocID="{42D71409-67F9-455C-8C6D-716D284AAA6B}" presName="childNode1" presStyleLbl="bgAcc1" presStyleIdx="0" presStyleCnt="5" custScaleX="120103" custScaleY="190966" custLinFactNeighborX="1773" custLinFactNeighborY="-59263">
        <dgm:presLayoutVars>
          <dgm:bulletEnabled val="1"/>
        </dgm:presLayoutVars>
      </dgm:prSet>
      <dgm:spPr/>
    </dgm:pt>
    <dgm:pt modelId="{AD808792-6549-4E00-AA2E-BDE81977312D}" type="pres">
      <dgm:prSet presAssocID="{42D71409-67F9-455C-8C6D-716D284AAA6B}" presName="childNode1tx" presStyleLbl="bgAcc1" presStyleIdx="0" presStyleCnt="5">
        <dgm:presLayoutVars>
          <dgm:bulletEnabled val="1"/>
        </dgm:presLayoutVars>
      </dgm:prSet>
      <dgm:spPr/>
    </dgm:pt>
    <dgm:pt modelId="{B360DBE5-7A46-4AD0-86BF-BE02EEF61A7B}" type="pres">
      <dgm:prSet presAssocID="{42D71409-67F9-455C-8C6D-716D284AAA6B}" presName="parentNode1" presStyleLbl="node1" presStyleIdx="0" presStyleCnt="5">
        <dgm:presLayoutVars>
          <dgm:chMax val="1"/>
          <dgm:bulletEnabled val="1"/>
        </dgm:presLayoutVars>
      </dgm:prSet>
      <dgm:spPr/>
    </dgm:pt>
    <dgm:pt modelId="{ABBEA1F4-F437-4E5F-8DA2-C17003AC645E}" type="pres">
      <dgm:prSet presAssocID="{42D71409-67F9-455C-8C6D-716D284AAA6B}" presName="connSite1" presStyleCnt="0"/>
      <dgm:spPr/>
    </dgm:pt>
    <dgm:pt modelId="{CABCE495-6E24-4FEF-8757-B6133BD632C0}" type="pres">
      <dgm:prSet presAssocID="{478B7D3C-9FB4-4BC6-90AC-49960560DECD}" presName="Name9" presStyleLbl="sibTrans2D1" presStyleIdx="0" presStyleCnt="4" custLinFactNeighborX="-35572" custLinFactNeighborY="-8535"/>
      <dgm:spPr/>
    </dgm:pt>
    <dgm:pt modelId="{9FA21E5E-F906-47E4-B28B-C7DA54A551C5}" type="pres">
      <dgm:prSet presAssocID="{F66099B6-DBBD-4AB0-82D2-877B80F846F7}" presName="composite2" presStyleCnt="0"/>
      <dgm:spPr/>
    </dgm:pt>
    <dgm:pt modelId="{16307278-D590-4895-91A6-9909AB92C5B2}" type="pres">
      <dgm:prSet presAssocID="{F66099B6-DBBD-4AB0-82D2-877B80F846F7}" presName="dummyNode2" presStyleLbl="node1" presStyleIdx="0" presStyleCnt="5"/>
      <dgm:spPr/>
    </dgm:pt>
    <dgm:pt modelId="{706EAFA5-483B-4A1B-85F7-14160AFCDD8F}" type="pres">
      <dgm:prSet presAssocID="{F66099B6-DBBD-4AB0-82D2-877B80F846F7}" presName="childNode2" presStyleLbl="bgAcc1" presStyleIdx="1" presStyleCnt="5" custScaleX="130129" custScaleY="202927" custLinFactNeighborX="-13000" custLinFactNeighborY="44866">
        <dgm:presLayoutVars>
          <dgm:bulletEnabled val="1"/>
        </dgm:presLayoutVars>
      </dgm:prSet>
      <dgm:spPr/>
    </dgm:pt>
    <dgm:pt modelId="{EE4A5136-1C14-4F4C-95CE-71570AD1F037}" type="pres">
      <dgm:prSet presAssocID="{F66099B6-DBBD-4AB0-82D2-877B80F846F7}" presName="childNode2tx" presStyleLbl="bgAcc1" presStyleIdx="1" presStyleCnt="5">
        <dgm:presLayoutVars>
          <dgm:bulletEnabled val="1"/>
        </dgm:presLayoutVars>
      </dgm:prSet>
      <dgm:spPr/>
    </dgm:pt>
    <dgm:pt modelId="{F0F63F1C-B466-42DE-9FD3-6E5C0C979CA0}" type="pres">
      <dgm:prSet presAssocID="{F66099B6-DBBD-4AB0-82D2-877B80F846F7}" presName="parentNode2" presStyleLbl="node1" presStyleIdx="1" presStyleCnt="5">
        <dgm:presLayoutVars>
          <dgm:chMax val="0"/>
          <dgm:bulletEnabled val="1"/>
        </dgm:presLayoutVars>
      </dgm:prSet>
      <dgm:spPr/>
    </dgm:pt>
    <dgm:pt modelId="{DC401D16-505A-4E75-AC91-DDD26B0E99A9}" type="pres">
      <dgm:prSet presAssocID="{F66099B6-DBBD-4AB0-82D2-877B80F846F7}" presName="connSite2" presStyleCnt="0"/>
      <dgm:spPr/>
    </dgm:pt>
    <dgm:pt modelId="{8783C605-B701-4C24-B2B0-5038E7538C68}" type="pres">
      <dgm:prSet presAssocID="{BC531B32-9B0E-482E-BF91-65C61F17168D}" presName="Name18" presStyleLbl="sibTrans2D1" presStyleIdx="1" presStyleCnt="4"/>
      <dgm:spPr/>
    </dgm:pt>
    <dgm:pt modelId="{2B6A8D42-ADC0-4FB1-BB36-3DA6EED942E5}" type="pres">
      <dgm:prSet presAssocID="{EE62A4F6-4AC4-435B-990E-81A71CE8CAC7}" presName="composite1" presStyleCnt="0"/>
      <dgm:spPr/>
    </dgm:pt>
    <dgm:pt modelId="{DF13C245-5BA7-4E97-A861-5D4A0C3BA3C8}" type="pres">
      <dgm:prSet presAssocID="{EE62A4F6-4AC4-435B-990E-81A71CE8CAC7}" presName="dummyNode1" presStyleLbl="node1" presStyleIdx="1" presStyleCnt="5"/>
      <dgm:spPr/>
    </dgm:pt>
    <dgm:pt modelId="{04585C1D-E91D-4D77-8B0F-51DF88B161C9}" type="pres">
      <dgm:prSet presAssocID="{EE62A4F6-4AC4-435B-990E-81A71CE8CAC7}" presName="childNode1" presStyleLbl="bgAcc1" presStyleIdx="2" presStyleCnt="5" custScaleX="127532" custScaleY="139874" custLinFactNeighborX="-9911" custLinFactNeighborY="-32577">
        <dgm:presLayoutVars>
          <dgm:bulletEnabled val="1"/>
        </dgm:presLayoutVars>
      </dgm:prSet>
      <dgm:spPr/>
    </dgm:pt>
    <dgm:pt modelId="{1F7926D9-387E-4F08-B412-0363D232E726}" type="pres">
      <dgm:prSet presAssocID="{EE62A4F6-4AC4-435B-990E-81A71CE8CAC7}" presName="childNode1tx" presStyleLbl="bgAcc1" presStyleIdx="2" presStyleCnt="5">
        <dgm:presLayoutVars>
          <dgm:bulletEnabled val="1"/>
        </dgm:presLayoutVars>
      </dgm:prSet>
      <dgm:spPr/>
    </dgm:pt>
    <dgm:pt modelId="{3D108508-B266-4803-87CD-6A585E69E4D7}" type="pres">
      <dgm:prSet presAssocID="{EE62A4F6-4AC4-435B-990E-81A71CE8CAC7}" presName="parentNode1" presStyleLbl="node1" presStyleIdx="2" presStyleCnt="5">
        <dgm:presLayoutVars>
          <dgm:chMax val="1"/>
          <dgm:bulletEnabled val="1"/>
        </dgm:presLayoutVars>
      </dgm:prSet>
      <dgm:spPr/>
    </dgm:pt>
    <dgm:pt modelId="{B60AFFB2-FC40-48E3-B7BD-D89C17032A02}" type="pres">
      <dgm:prSet presAssocID="{EE62A4F6-4AC4-435B-990E-81A71CE8CAC7}" presName="connSite1" presStyleCnt="0"/>
      <dgm:spPr/>
    </dgm:pt>
    <dgm:pt modelId="{6562FC07-AF47-46FA-A1E3-C0755ED95650}" type="pres">
      <dgm:prSet presAssocID="{389F9A93-0231-4877-8C41-5D5B8DD7AAC0}" presName="Name9" presStyleLbl="sibTrans2D1" presStyleIdx="2" presStyleCnt="4" custLinFactNeighborX="-9170" custLinFactNeighborY="2880"/>
      <dgm:spPr/>
    </dgm:pt>
    <dgm:pt modelId="{CC56195D-D67B-48B8-AE3A-FE203873EEE7}" type="pres">
      <dgm:prSet presAssocID="{2A22E84C-3AA3-4E9C-AE5F-9C2FB0D7FB11}" presName="composite2" presStyleCnt="0"/>
      <dgm:spPr/>
    </dgm:pt>
    <dgm:pt modelId="{79EA5A68-C08B-48DA-875B-252DC41BB324}" type="pres">
      <dgm:prSet presAssocID="{2A22E84C-3AA3-4E9C-AE5F-9C2FB0D7FB11}" presName="dummyNode2" presStyleLbl="node1" presStyleIdx="2" presStyleCnt="5"/>
      <dgm:spPr/>
    </dgm:pt>
    <dgm:pt modelId="{CFCEC88B-27B2-4DAA-A6B7-72DAF246BB4A}" type="pres">
      <dgm:prSet presAssocID="{2A22E84C-3AA3-4E9C-AE5F-9C2FB0D7FB11}" presName="childNode2" presStyleLbl="bgAcc1" presStyleIdx="3" presStyleCnt="5" custScaleX="135501" custScaleY="144634" custLinFactNeighborX="-12757" custLinFactNeighborY="23144">
        <dgm:presLayoutVars>
          <dgm:bulletEnabled val="1"/>
        </dgm:presLayoutVars>
      </dgm:prSet>
      <dgm:spPr/>
    </dgm:pt>
    <dgm:pt modelId="{FBA9BF35-2B2A-482F-BE6A-D2366A60F43A}" type="pres">
      <dgm:prSet presAssocID="{2A22E84C-3AA3-4E9C-AE5F-9C2FB0D7FB11}" presName="childNode2tx" presStyleLbl="bgAcc1" presStyleIdx="3" presStyleCnt="5">
        <dgm:presLayoutVars>
          <dgm:bulletEnabled val="1"/>
        </dgm:presLayoutVars>
      </dgm:prSet>
      <dgm:spPr/>
    </dgm:pt>
    <dgm:pt modelId="{9214A17C-ACB7-4BE5-8131-2AAB7B49EBD8}" type="pres">
      <dgm:prSet presAssocID="{2A22E84C-3AA3-4E9C-AE5F-9C2FB0D7FB11}" presName="parentNode2" presStyleLbl="node1" presStyleIdx="3" presStyleCnt="5" custScaleY="195319">
        <dgm:presLayoutVars>
          <dgm:chMax val="0"/>
          <dgm:bulletEnabled val="1"/>
        </dgm:presLayoutVars>
      </dgm:prSet>
      <dgm:spPr/>
    </dgm:pt>
    <dgm:pt modelId="{4E3365FA-A6CC-4CF7-BB51-D7A07835B434}" type="pres">
      <dgm:prSet presAssocID="{2A22E84C-3AA3-4E9C-AE5F-9C2FB0D7FB11}" presName="connSite2" presStyleCnt="0"/>
      <dgm:spPr/>
    </dgm:pt>
    <dgm:pt modelId="{41B0FC4B-EE8E-41E4-BF10-3CEF1244B92E}" type="pres">
      <dgm:prSet presAssocID="{744EA591-F199-49C2-B63A-82709D96C729}" presName="Name18" presStyleLbl="sibTrans2D1" presStyleIdx="3" presStyleCnt="4"/>
      <dgm:spPr/>
    </dgm:pt>
    <dgm:pt modelId="{2617CFD0-2225-41AF-B6CB-00FF6A2FEDD5}" type="pres">
      <dgm:prSet presAssocID="{36045517-CEA4-4BE3-B836-C2B6BFE5649B}" presName="composite1" presStyleCnt="0"/>
      <dgm:spPr/>
    </dgm:pt>
    <dgm:pt modelId="{706E20D5-7F87-4E16-9073-838C1623EFD4}" type="pres">
      <dgm:prSet presAssocID="{36045517-CEA4-4BE3-B836-C2B6BFE5649B}" presName="dummyNode1" presStyleLbl="node1" presStyleIdx="3" presStyleCnt="5"/>
      <dgm:spPr/>
    </dgm:pt>
    <dgm:pt modelId="{64240C40-356A-4DB8-BBC2-3AB0FECC6CC2}" type="pres">
      <dgm:prSet presAssocID="{36045517-CEA4-4BE3-B836-C2B6BFE5649B}" presName="childNode1" presStyleLbl="bgAcc1" presStyleIdx="4" presStyleCnt="5" custScaleX="140677" custScaleY="146064" custLinFactNeighborX="-15077" custLinFactNeighborY="-14505">
        <dgm:presLayoutVars>
          <dgm:bulletEnabled val="1"/>
        </dgm:presLayoutVars>
      </dgm:prSet>
      <dgm:spPr/>
    </dgm:pt>
    <dgm:pt modelId="{9239506F-611A-4246-8C26-4E47F4CBE571}" type="pres">
      <dgm:prSet presAssocID="{36045517-CEA4-4BE3-B836-C2B6BFE5649B}" presName="childNode1tx" presStyleLbl="bgAcc1" presStyleIdx="4" presStyleCnt="5">
        <dgm:presLayoutVars>
          <dgm:bulletEnabled val="1"/>
        </dgm:presLayoutVars>
      </dgm:prSet>
      <dgm:spPr/>
    </dgm:pt>
    <dgm:pt modelId="{22BF283E-A970-4DE4-A09C-E4A2EC242943}" type="pres">
      <dgm:prSet presAssocID="{36045517-CEA4-4BE3-B836-C2B6BFE5649B}" presName="parentNode1" presStyleLbl="node1" presStyleIdx="4" presStyleCnt="5">
        <dgm:presLayoutVars>
          <dgm:chMax val="1"/>
          <dgm:bulletEnabled val="1"/>
        </dgm:presLayoutVars>
      </dgm:prSet>
      <dgm:spPr/>
    </dgm:pt>
    <dgm:pt modelId="{0E521CCE-73C6-4C20-AEDA-5EA354C283BB}" type="pres">
      <dgm:prSet presAssocID="{36045517-CEA4-4BE3-B836-C2B6BFE5649B}" presName="connSite1" presStyleCnt="0"/>
      <dgm:spPr/>
    </dgm:pt>
  </dgm:ptLst>
  <dgm:cxnLst>
    <dgm:cxn modelId="{19BF170F-0970-4568-8C80-7A7FDAC0588D}" type="presOf" srcId="{B9C32B05-62EA-407A-B21C-2310C7945705}" destId="{DDC51B6C-2CF5-4217-9D4F-9E3B2CB7A75E}" srcOrd="0" destOrd="0" presId="urn:microsoft.com/office/officeart/2005/8/layout/hProcess4"/>
    <dgm:cxn modelId="{BA6C971F-131B-4452-81E9-620ADDA58E8E}" type="presOf" srcId="{EE62A4F6-4AC4-435B-990E-81A71CE8CAC7}" destId="{3D108508-B266-4803-87CD-6A585E69E4D7}" srcOrd="0" destOrd="0" presId="urn:microsoft.com/office/officeart/2005/8/layout/hProcess4"/>
    <dgm:cxn modelId="{2AA9C11F-1F1D-428E-801A-47EAA766C99D}" srcId="{B9C32B05-62EA-407A-B21C-2310C7945705}" destId="{42D71409-67F9-455C-8C6D-716D284AAA6B}" srcOrd="0" destOrd="0" parTransId="{51680ED1-AF6E-4B28-AE94-92B0EFB0DF7D}" sibTransId="{478B7D3C-9FB4-4BC6-90AC-49960560DECD}"/>
    <dgm:cxn modelId="{A097AB22-6F1F-4138-A39D-4FDEF8A7EED3}" type="presOf" srcId="{3CE06941-9820-4827-8B16-CD80CC49F780}" destId="{1F7926D9-387E-4F08-B412-0363D232E726}" srcOrd="1" destOrd="0" presId="urn:microsoft.com/office/officeart/2005/8/layout/hProcess4"/>
    <dgm:cxn modelId="{B4F3EA32-CE64-4A92-9BAE-BC57E5392B05}" srcId="{B9C32B05-62EA-407A-B21C-2310C7945705}" destId="{F66099B6-DBBD-4AB0-82D2-877B80F846F7}" srcOrd="1" destOrd="0" parTransId="{B09C8BFB-F41C-4AC4-AB94-F216E3081C2D}" sibTransId="{BC531B32-9B0E-482E-BF91-65C61F17168D}"/>
    <dgm:cxn modelId="{4019353B-443B-4DED-AA6C-3C60E18414C7}" srcId="{B9C32B05-62EA-407A-B21C-2310C7945705}" destId="{36045517-CEA4-4BE3-B836-C2B6BFE5649B}" srcOrd="4" destOrd="0" parTransId="{6231A36F-9B04-4B4A-917A-7E163AFFC956}" sibTransId="{BFF3C5ED-87D0-4709-A3B8-A7BF0668006A}"/>
    <dgm:cxn modelId="{E35D485E-8F12-4F82-9E68-EDF7832A8357}" type="presOf" srcId="{9ADACFBF-2A78-45C9-A7C4-5E5DBC674760}" destId="{CFCEC88B-27B2-4DAA-A6B7-72DAF246BB4A}" srcOrd="0" destOrd="0" presId="urn:microsoft.com/office/officeart/2005/8/layout/hProcess4"/>
    <dgm:cxn modelId="{C94FBA65-36E7-4BDA-A466-D0265B19A588}" type="presOf" srcId="{F66099B6-DBBD-4AB0-82D2-877B80F846F7}" destId="{F0F63F1C-B466-42DE-9FD3-6E5C0C979CA0}" srcOrd="0" destOrd="0" presId="urn:microsoft.com/office/officeart/2005/8/layout/hProcess4"/>
    <dgm:cxn modelId="{FF1A9D46-5229-431F-8A8E-CA00696F74E6}" type="presOf" srcId="{478B7D3C-9FB4-4BC6-90AC-49960560DECD}" destId="{CABCE495-6E24-4FEF-8757-B6133BD632C0}" srcOrd="0" destOrd="0" presId="urn:microsoft.com/office/officeart/2005/8/layout/hProcess4"/>
    <dgm:cxn modelId="{15860D54-753E-449C-9010-5B438A31E2A9}" type="presOf" srcId="{9ADACFBF-2A78-45C9-A7C4-5E5DBC674760}" destId="{FBA9BF35-2B2A-482F-BE6A-D2366A60F43A}" srcOrd="1" destOrd="0" presId="urn:microsoft.com/office/officeart/2005/8/layout/hProcess4"/>
    <dgm:cxn modelId="{99481175-A124-4739-B297-26A3B46FFCB3}" type="presOf" srcId="{6CF284C3-4A70-4432-8F33-E75A802B3330}" destId="{706EAFA5-483B-4A1B-85F7-14160AFCDD8F}" srcOrd="0" destOrd="0" presId="urn:microsoft.com/office/officeart/2005/8/layout/hProcess4"/>
    <dgm:cxn modelId="{C5BBB975-5DA9-454E-A768-8F052A924F8F}" type="presOf" srcId="{6C39594C-4AE1-4221-9751-E4FBA9469435}" destId="{CFCEC88B-27B2-4DAA-A6B7-72DAF246BB4A}" srcOrd="0" destOrd="1" presId="urn:microsoft.com/office/officeart/2005/8/layout/hProcess4"/>
    <dgm:cxn modelId="{AFF96756-89C3-45A9-BCF5-3E5E43DD00EC}" type="presOf" srcId="{3CE06941-9820-4827-8B16-CD80CC49F780}" destId="{04585C1D-E91D-4D77-8B0F-51DF88B161C9}" srcOrd="0" destOrd="0" presId="urn:microsoft.com/office/officeart/2005/8/layout/hProcess4"/>
    <dgm:cxn modelId="{2B98897D-9937-49AC-9FE9-6629E912033A}" srcId="{2A22E84C-3AA3-4E9C-AE5F-9C2FB0D7FB11}" destId="{9ADACFBF-2A78-45C9-A7C4-5E5DBC674760}" srcOrd="0" destOrd="0" parTransId="{E121796C-71AB-4354-A1D4-3BF0025298A5}" sibTransId="{F3FE7E5A-DC73-423B-998C-02943CF263BF}"/>
    <dgm:cxn modelId="{CA0B967D-1E0A-46D7-B409-83D29B50FF79}" type="presOf" srcId="{744EA591-F199-49C2-B63A-82709D96C729}" destId="{41B0FC4B-EE8E-41E4-BF10-3CEF1244B92E}" srcOrd="0" destOrd="0" presId="urn:microsoft.com/office/officeart/2005/8/layout/hProcess4"/>
    <dgm:cxn modelId="{71CF0483-45BF-40AB-B57C-B2F9E8EBA0E7}" type="presOf" srcId="{BC531B32-9B0E-482E-BF91-65C61F17168D}" destId="{8783C605-B701-4C24-B2B0-5038E7538C68}" srcOrd="0" destOrd="0" presId="urn:microsoft.com/office/officeart/2005/8/layout/hProcess4"/>
    <dgm:cxn modelId="{9E164286-A1B1-4225-AA1A-7C312967A7F8}" type="presOf" srcId="{8EA7219F-BDB2-48EB-9EEB-3133522D132E}" destId="{EBCD9E22-5A4B-4853-89A1-35FBAA41A5C9}" srcOrd="0" destOrd="0" presId="urn:microsoft.com/office/officeart/2005/8/layout/hProcess4"/>
    <dgm:cxn modelId="{2DC24386-BC50-4BAB-8571-16CB10C2603C}" srcId="{F66099B6-DBBD-4AB0-82D2-877B80F846F7}" destId="{6CF284C3-4A70-4432-8F33-E75A802B3330}" srcOrd="0" destOrd="0" parTransId="{044831E6-2FC9-4DDA-81FB-5FA418568D07}" sibTransId="{CD50B82D-84BB-4747-B282-ABB339EBA294}"/>
    <dgm:cxn modelId="{C99CE395-39F6-46B4-938C-9BF085685D1A}" srcId="{EE62A4F6-4AC4-435B-990E-81A71CE8CAC7}" destId="{3CE06941-9820-4827-8B16-CD80CC49F780}" srcOrd="0" destOrd="0" parTransId="{141A3C92-8966-4E2F-82E4-2E09E22674B2}" sibTransId="{F58FC55B-E61F-445C-956E-0BB2202254CA}"/>
    <dgm:cxn modelId="{7AF91B96-DA69-42D6-83DE-0E63677A4C47}" srcId="{2A22E84C-3AA3-4E9C-AE5F-9C2FB0D7FB11}" destId="{6C39594C-4AE1-4221-9751-E4FBA9469435}" srcOrd="1" destOrd="0" parTransId="{EA90E5E0-265B-4677-A3EF-FCD0DFDF4F41}" sibTransId="{F04E3063-747B-4761-B46E-8C06B2EF3C55}"/>
    <dgm:cxn modelId="{3A2CECA6-0C5B-46BB-B7C6-7D37E9D210BD}" srcId="{B9C32B05-62EA-407A-B21C-2310C7945705}" destId="{EE62A4F6-4AC4-435B-990E-81A71CE8CAC7}" srcOrd="2" destOrd="0" parTransId="{F287B947-7343-4FA2-B288-B23A59FFAE31}" sibTransId="{389F9A93-0231-4877-8C41-5D5B8DD7AAC0}"/>
    <dgm:cxn modelId="{A0893EB0-92A0-4276-9A56-FECF1BEFB7E2}" type="presOf" srcId="{6CF284C3-4A70-4432-8F33-E75A802B3330}" destId="{EE4A5136-1C14-4F4C-95CE-71570AD1F037}" srcOrd="1" destOrd="0" presId="urn:microsoft.com/office/officeart/2005/8/layout/hProcess4"/>
    <dgm:cxn modelId="{E81496B1-4B6D-4EE8-985C-EDDD7F73D53C}" type="presOf" srcId="{8EA7219F-BDB2-48EB-9EEB-3133522D132E}" destId="{AD808792-6549-4E00-AA2E-BDE81977312D}" srcOrd="1" destOrd="0" presId="urn:microsoft.com/office/officeart/2005/8/layout/hProcess4"/>
    <dgm:cxn modelId="{192795BD-FEE0-4E5E-832B-45960C1E5BD4}" type="presOf" srcId="{389F9A93-0231-4877-8C41-5D5B8DD7AAC0}" destId="{6562FC07-AF47-46FA-A1E3-C0755ED95650}" srcOrd="0" destOrd="0" presId="urn:microsoft.com/office/officeart/2005/8/layout/hProcess4"/>
    <dgm:cxn modelId="{B19103C8-7949-45BA-8D7F-A8A85F7F1111}" type="presOf" srcId="{110CC072-E78D-486A-BD24-8CD6CE5683E0}" destId="{9239506F-611A-4246-8C26-4E47F4CBE571}" srcOrd="1" destOrd="0" presId="urn:microsoft.com/office/officeart/2005/8/layout/hProcess4"/>
    <dgm:cxn modelId="{5670A7D8-BA42-4857-8679-D269077AD7D7}" srcId="{36045517-CEA4-4BE3-B836-C2B6BFE5649B}" destId="{110CC072-E78D-486A-BD24-8CD6CE5683E0}" srcOrd="0" destOrd="0" parTransId="{EFE20FCA-41FE-42D4-8C71-85751017ADFF}" sibTransId="{C901204A-BC8E-4B62-854A-DFB2104323F5}"/>
    <dgm:cxn modelId="{86EE4ADA-CF62-4970-ACC6-2E952FC73759}" type="presOf" srcId="{2A22E84C-3AA3-4E9C-AE5F-9C2FB0D7FB11}" destId="{9214A17C-ACB7-4BE5-8131-2AAB7B49EBD8}" srcOrd="0" destOrd="0" presId="urn:microsoft.com/office/officeart/2005/8/layout/hProcess4"/>
    <dgm:cxn modelId="{9B3975DA-D666-403F-AE1F-44DA910DE967}" type="presOf" srcId="{110CC072-E78D-486A-BD24-8CD6CE5683E0}" destId="{64240C40-356A-4DB8-BBC2-3AB0FECC6CC2}" srcOrd="0" destOrd="0" presId="urn:microsoft.com/office/officeart/2005/8/layout/hProcess4"/>
    <dgm:cxn modelId="{BEB859E7-C343-408E-86A1-667C27EE5761}" srcId="{B9C32B05-62EA-407A-B21C-2310C7945705}" destId="{2A22E84C-3AA3-4E9C-AE5F-9C2FB0D7FB11}" srcOrd="3" destOrd="0" parTransId="{6C025E55-DF42-4C5D-AFD5-6015FA053D46}" sibTransId="{744EA591-F199-49C2-B63A-82709D96C729}"/>
    <dgm:cxn modelId="{58AD7EEF-D408-406B-87EE-4691D4C30668}" srcId="{42D71409-67F9-455C-8C6D-716D284AAA6B}" destId="{8EA7219F-BDB2-48EB-9EEB-3133522D132E}" srcOrd="0" destOrd="0" parTransId="{3EE8403A-CB7C-4815-85BD-AEBCAEB71B37}" sibTransId="{C94B7947-85DC-4B21-BB99-DF8438356F98}"/>
    <dgm:cxn modelId="{39BCC4F1-286A-4B1B-B9B8-366D0090BB22}" type="presOf" srcId="{6C39594C-4AE1-4221-9751-E4FBA9469435}" destId="{FBA9BF35-2B2A-482F-BE6A-D2366A60F43A}" srcOrd="1" destOrd="1" presId="urn:microsoft.com/office/officeart/2005/8/layout/hProcess4"/>
    <dgm:cxn modelId="{5681D1F2-BE04-4108-BE54-374A0C5889EA}" type="presOf" srcId="{42D71409-67F9-455C-8C6D-716D284AAA6B}" destId="{B360DBE5-7A46-4AD0-86BF-BE02EEF61A7B}" srcOrd="0" destOrd="0" presId="urn:microsoft.com/office/officeart/2005/8/layout/hProcess4"/>
    <dgm:cxn modelId="{0FEC6DF8-185D-4864-AA0D-457438A4822F}" type="presOf" srcId="{36045517-CEA4-4BE3-B836-C2B6BFE5649B}" destId="{22BF283E-A970-4DE4-A09C-E4A2EC242943}" srcOrd="0" destOrd="0" presId="urn:microsoft.com/office/officeart/2005/8/layout/hProcess4"/>
    <dgm:cxn modelId="{B9671D26-82E1-4975-8C38-A7B09BDE7A97}" type="presParOf" srcId="{DDC51B6C-2CF5-4217-9D4F-9E3B2CB7A75E}" destId="{338D1117-9907-4827-9B09-3C26316E76FF}" srcOrd="0" destOrd="0" presId="urn:microsoft.com/office/officeart/2005/8/layout/hProcess4"/>
    <dgm:cxn modelId="{4954D26A-683D-42F0-9496-08CC8ADD29EE}" type="presParOf" srcId="{DDC51B6C-2CF5-4217-9D4F-9E3B2CB7A75E}" destId="{5CC91036-9E4E-4C54-9A1C-71BF1BAEE85D}" srcOrd="1" destOrd="0" presId="urn:microsoft.com/office/officeart/2005/8/layout/hProcess4"/>
    <dgm:cxn modelId="{0FC645C0-8722-4E1D-91E2-76C49B6D3434}" type="presParOf" srcId="{DDC51B6C-2CF5-4217-9D4F-9E3B2CB7A75E}" destId="{DAE45FD6-FCC1-4FA2-9518-FCC88ED6397C}" srcOrd="2" destOrd="0" presId="urn:microsoft.com/office/officeart/2005/8/layout/hProcess4"/>
    <dgm:cxn modelId="{44CEB2F5-970F-418C-8052-05A49446259C}" type="presParOf" srcId="{DAE45FD6-FCC1-4FA2-9518-FCC88ED6397C}" destId="{5DD1349B-5276-4273-8206-1D59D61E1C89}" srcOrd="0" destOrd="0" presId="urn:microsoft.com/office/officeart/2005/8/layout/hProcess4"/>
    <dgm:cxn modelId="{44DED7E0-182D-43B0-8845-94E8737DCA79}" type="presParOf" srcId="{5DD1349B-5276-4273-8206-1D59D61E1C89}" destId="{99F4AF07-BA8E-47BC-A9BC-DE0D4507901C}" srcOrd="0" destOrd="0" presId="urn:microsoft.com/office/officeart/2005/8/layout/hProcess4"/>
    <dgm:cxn modelId="{B70080C8-7EB4-482C-8074-66B4E6659E16}" type="presParOf" srcId="{5DD1349B-5276-4273-8206-1D59D61E1C89}" destId="{EBCD9E22-5A4B-4853-89A1-35FBAA41A5C9}" srcOrd="1" destOrd="0" presId="urn:microsoft.com/office/officeart/2005/8/layout/hProcess4"/>
    <dgm:cxn modelId="{B64D990D-DDD9-42E0-BF12-23C4668B8418}" type="presParOf" srcId="{5DD1349B-5276-4273-8206-1D59D61E1C89}" destId="{AD808792-6549-4E00-AA2E-BDE81977312D}" srcOrd="2" destOrd="0" presId="urn:microsoft.com/office/officeart/2005/8/layout/hProcess4"/>
    <dgm:cxn modelId="{B591F49C-77EA-4974-8517-CD52150E5F62}" type="presParOf" srcId="{5DD1349B-5276-4273-8206-1D59D61E1C89}" destId="{B360DBE5-7A46-4AD0-86BF-BE02EEF61A7B}" srcOrd="3" destOrd="0" presId="urn:microsoft.com/office/officeart/2005/8/layout/hProcess4"/>
    <dgm:cxn modelId="{7C088746-E3FB-4703-B641-54C54FF3BB92}" type="presParOf" srcId="{5DD1349B-5276-4273-8206-1D59D61E1C89}" destId="{ABBEA1F4-F437-4E5F-8DA2-C17003AC645E}" srcOrd="4" destOrd="0" presId="urn:microsoft.com/office/officeart/2005/8/layout/hProcess4"/>
    <dgm:cxn modelId="{D2EC382E-5352-4DB2-A52D-A798E842AE68}" type="presParOf" srcId="{DAE45FD6-FCC1-4FA2-9518-FCC88ED6397C}" destId="{CABCE495-6E24-4FEF-8757-B6133BD632C0}" srcOrd="1" destOrd="0" presId="urn:microsoft.com/office/officeart/2005/8/layout/hProcess4"/>
    <dgm:cxn modelId="{59F7688B-F28D-4B48-8011-5A92F0022CEE}" type="presParOf" srcId="{DAE45FD6-FCC1-4FA2-9518-FCC88ED6397C}" destId="{9FA21E5E-F906-47E4-B28B-C7DA54A551C5}" srcOrd="2" destOrd="0" presId="urn:microsoft.com/office/officeart/2005/8/layout/hProcess4"/>
    <dgm:cxn modelId="{17DEC0D9-A6B5-4EB4-B6C0-7B96B26D35F0}" type="presParOf" srcId="{9FA21E5E-F906-47E4-B28B-C7DA54A551C5}" destId="{16307278-D590-4895-91A6-9909AB92C5B2}" srcOrd="0" destOrd="0" presId="urn:microsoft.com/office/officeart/2005/8/layout/hProcess4"/>
    <dgm:cxn modelId="{B401DA2D-2D2C-43F1-8A5D-45CC4E6D2F1A}" type="presParOf" srcId="{9FA21E5E-F906-47E4-B28B-C7DA54A551C5}" destId="{706EAFA5-483B-4A1B-85F7-14160AFCDD8F}" srcOrd="1" destOrd="0" presId="urn:microsoft.com/office/officeart/2005/8/layout/hProcess4"/>
    <dgm:cxn modelId="{11CBB96D-3BE8-4574-9119-4D887335CA48}" type="presParOf" srcId="{9FA21E5E-F906-47E4-B28B-C7DA54A551C5}" destId="{EE4A5136-1C14-4F4C-95CE-71570AD1F037}" srcOrd="2" destOrd="0" presId="urn:microsoft.com/office/officeart/2005/8/layout/hProcess4"/>
    <dgm:cxn modelId="{5F1AD7AC-00C7-4ECA-982E-D62ED0F28261}" type="presParOf" srcId="{9FA21E5E-F906-47E4-B28B-C7DA54A551C5}" destId="{F0F63F1C-B466-42DE-9FD3-6E5C0C979CA0}" srcOrd="3" destOrd="0" presId="urn:microsoft.com/office/officeart/2005/8/layout/hProcess4"/>
    <dgm:cxn modelId="{61EDDBEF-5EBF-4124-A9CB-E1811082CC11}" type="presParOf" srcId="{9FA21E5E-F906-47E4-B28B-C7DA54A551C5}" destId="{DC401D16-505A-4E75-AC91-DDD26B0E99A9}" srcOrd="4" destOrd="0" presId="urn:microsoft.com/office/officeart/2005/8/layout/hProcess4"/>
    <dgm:cxn modelId="{FA4D82F0-8109-4286-BD3B-E9E6A113B080}" type="presParOf" srcId="{DAE45FD6-FCC1-4FA2-9518-FCC88ED6397C}" destId="{8783C605-B701-4C24-B2B0-5038E7538C68}" srcOrd="3" destOrd="0" presId="urn:microsoft.com/office/officeart/2005/8/layout/hProcess4"/>
    <dgm:cxn modelId="{27481BFA-DE5E-43CE-837D-8C6A65174538}" type="presParOf" srcId="{DAE45FD6-FCC1-4FA2-9518-FCC88ED6397C}" destId="{2B6A8D42-ADC0-4FB1-BB36-3DA6EED942E5}" srcOrd="4" destOrd="0" presId="urn:microsoft.com/office/officeart/2005/8/layout/hProcess4"/>
    <dgm:cxn modelId="{F32A6556-0C4B-4051-ACFF-4A5651481226}" type="presParOf" srcId="{2B6A8D42-ADC0-4FB1-BB36-3DA6EED942E5}" destId="{DF13C245-5BA7-4E97-A861-5D4A0C3BA3C8}" srcOrd="0" destOrd="0" presId="urn:microsoft.com/office/officeart/2005/8/layout/hProcess4"/>
    <dgm:cxn modelId="{7EE3CD21-2F78-487C-9402-4016ECDC6828}" type="presParOf" srcId="{2B6A8D42-ADC0-4FB1-BB36-3DA6EED942E5}" destId="{04585C1D-E91D-4D77-8B0F-51DF88B161C9}" srcOrd="1" destOrd="0" presId="urn:microsoft.com/office/officeart/2005/8/layout/hProcess4"/>
    <dgm:cxn modelId="{0DFE540F-9DCD-47C7-B25B-B2564D4B7440}" type="presParOf" srcId="{2B6A8D42-ADC0-4FB1-BB36-3DA6EED942E5}" destId="{1F7926D9-387E-4F08-B412-0363D232E726}" srcOrd="2" destOrd="0" presId="urn:microsoft.com/office/officeart/2005/8/layout/hProcess4"/>
    <dgm:cxn modelId="{64B3B9D2-0B96-433F-B0EE-B1316D0239D8}" type="presParOf" srcId="{2B6A8D42-ADC0-4FB1-BB36-3DA6EED942E5}" destId="{3D108508-B266-4803-87CD-6A585E69E4D7}" srcOrd="3" destOrd="0" presId="urn:microsoft.com/office/officeart/2005/8/layout/hProcess4"/>
    <dgm:cxn modelId="{94385813-0CE1-4743-A730-D4F6E1BF1153}" type="presParOf" srcId="{2B6A8D42-ADC0-4FB1-BB36-3DA6EED942E5}" destId="{B60AFFB2-FC40-48E3-B7BD-D89C17032A02}" srcOrd="4" destOrd="0" presId="urn:microsoft.com/office/officeart/2005/8/layout/hProcess4"/>
    <dgm:cxn modelId="{D7135F54-FE06-47EE-9A35-16218CA246AD}" type="presParOf" srcId="{DAE45FD6-FCC1-4FA2-9518-FCC88ED6397C}" destId="{6562FC07-AF47-46FA-A1E3-C0755ED95650}" srcOrd="5" destOrd="0" presId="urn:microsoft.com/office/officeart/2005/8/layout/hProcess4"/>
    <dgm:cxn modelId="{CA20B9B9-DB0B-429D-8F12-2BD78E2304DC}" type="presParOf" srcId="{DAE45FD6-FCC1-4FA2-9518-FCC88ED6397C}" destId="{CC56195D-D67B-48B8-AE3A-FE203873EEE7}" srcOrd="6" destOrd="0" presId="urn:microsoft.com/office/officeart/2005/8/layout/hProcess4"/>
    <dgm:cxn modelId="{D03A582A-D01A-4DF3-B5D4-7D302F05D8E4}" type="presParOf" srcId="{CC56195D-D67B-48B8-AE3A-FE203873EEE7}" destId="{79EA5A68-C08B-48DA-875B-252DC41BB324}" srcOrd="0" destOrd="0" presId="urn:microsoft.com/office/officeart/2005/8/layout/hProcess4"/>
    <dgm:cxn modelId="{A84D19F9-E4BF-4F1B-9B19-D821C045E5BB}" type="presParOf" srcId="{CC56195D-D67B-48B8-AE3A-FE203873EEE7}" destId="{CFCEC88B-27B2-4DAA-A6B7-72DAF246BB4A}" srcOrd="1" destOrd="0" presId="urn:microsoft.com/office/officeart/2005/8/layout/hProcess4"/>
    <dgm:cxn modelId="{68F7692B-7BDA-4929-8663-740BD9B85D91}" type="presParOf" srcId="{CC56195D-D67B-48B8-AE3A-FE203873EEE7}" destId="{FBA9BF35-2B2A-482F-BE6A-D2366A60F43A}" srcOrd="2" destOrd="0" presId="urn:microsoft.com/office/officeart/2005/8/layout/hProcess4"/>
    <dgm:cxn modelId="{CBA6555A-1525-4858-AE4D-52E4536ADE38}" type="presParOf" srcId="{CC56195D-D67B-48B8-AE3A-FE203873EEE7}" destId="{9214A17C-ACB7-4BE5-8131-2AAB7B49EBD8}" srcOrd="3" destOrd="0" presId="urn:microsoft.com/office/officeart/2005/8/layout/hProcess4"/>
    <dgm:cxn modelId="{AF38C62E-3497-4A27-BAFA-3855FB83F601}" type="presParOf" srcId="{CC56195D-D67B-48B8-AE3A-FE203873EEE7}" destId="{4E3365FA-A6CC-4CF7-BB51-D7A07835B434}" srcOrd="4" destOrd="0" presId="urn:microsoft.com/office/officeart/2005/8/layout/hProcess4"/>
    <dgm:cxn modelId="{C87B000A-61FB-49A1-886A-7321D4F964AF}" type="presParOf" srcId="{DAE45FD6-FCC1-4FA2-9518-FCC88ED6397C}" destId="{41B0FC4B-EE8E-41E4-BF10-3CEF1244B92E}" srcOrd="7" destOrd="0" presId="urn:microsoft.com/office/officeart/2005/8/layout/hProcess4"/>
    <dgm:cxn modelId="{19406085-D7D8-4A2B-AFF5-CB37C1E6C6DA}" type="presParOf" srcId="{DAE45FD6-FCC1-4FA2-9518-FCC88ED6397C}" destId="{2617CFD0-2225-41AF-B6CB-00FF6A2FEDD5}" srcOrd="8" destOrd="0" presId="urn:microsoft.com/office/officeart/2005/8/layout/hProcess4"/>
    <dgm:cxn modelId="{CCAC3C2B-BBE8-4049-8B43-D2366D71FA75}" type="presParOf" srcId="{2617CFD0-2225-41AF-B6CB-00FF6A2FEDD5}" destId="{706E20D5-7F87-4E16-9073-838C1623EFD4}" srcOrd="0" destOrd="0" presId="urn:microsoft.com/office/officeart/2005/8/layout/hProcess4"/>
    <dgm:cxn modelId="{B7072307-74D6-443E-BE9D-8CB791B360E3}" type="presParOf" srcId="{2617CFD0-2225-41AF-B6CB-00FF6A2FEDD5}" destId="{64240C40-356A-4DB8-BBC2-3AB0FECC6CC2}" srcOrd="1" destOrd="0" presId="urn:microsoft.com/office/officeart/2005/8/layout/hProcess4"/>
    <dgm:cxn modelId="{1D38E544-5FE5-49B4-AC18-51E85589B294}" type="presParOf" srcId="{2617CFD0-2225-41AF-B6CB-00FF6A2FEDD5}" destId="{9239506F-611A-4246-8C26-4E47F4CBE571}" srcOrd="2" destOrd="0" presId="urn:microsoft.com/office/officeart/2005/8/layout/hProcess4"/>
    <dgm:cxn modelId="{AC718853-EA22-4F46-B849-A0A6B8C0D4EB}" type="presParOf" srcId="{2617CFD0-2225-41AF-B6CB-00FF6A2FEDD5}" destId="{22BF283E-A970-4DE4-A09C-E4A2EC242943}" srcOrd="3" destOrd="0" presId="urn:microsoft.com/office/officeart/2005/8/layout/hProcess4"/>
    <dgm:cxn modelId="{223CDF75-D8F5-49D0-86C7-8E5D5E191718}" type="presParOf" srcId="{2617CFD0-2225-41AF-B6CB-00FF6A2FEDD5}" destId="{0E521CCE-73C6-4C20-AEDA-5EA354C283BB}" srcOrd="4" destOrd="0" presId="urn:microsoft.com/office/officeart/2005/8/layout/hProcess4"/>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5E2BB-FEC2-4AE9-97A8-43316504B390}">
      <dsp:nvSpPr>
        <dsp:cNvPr id="0" name=""/>
        <dsp:cNvSpPr/>
      </dsp:nvSpPr>
      <dsp:spPr>
        <a:xfrm>
          <a:off x="103" y="0"/>
          <a:ext cx="1379723" cy="5273694"/>
        </a:xfrm>
        <a:prstGeom prst="roundRect">
          <a:avLst>
            <a:gd name="adj" fmla="val 10000"/>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chemeClr val="tx1"/>
              </a:solidFill>
            </a:rPr>
            <a:t>GÉNERO</a:t>
          </a:r>
        </a:p>
        <a:p>
          <a:pPr marL="0" lvl="0" indent="0" algn="ctr" defTabSz="711200">
            <a:lnSpc>
              <a:spcPct val="90000"/>
            </a:lnSpc>
            <a:spcBef>
              <a:spcPct val="0"/>
            </a:spcBef>
            <a:spcAft>
              <a:spcPct val="35000"/>
            </a:spcAft>
            <a:buNone/>
          </a:pPr>
          <a:endParaRPr lang="es-EC" sz="1600" b="1" kern="1200" dirty="0">
            <a:solidFill>
              <a:schemeClr val="tx1"/>
            </a:solidFill>
          </a:endParaRPr>
        </a:p>
        <a:p>
          <a:pPr marL="0" lvl="0" indent="0" algn="ctr" defTabSz="711200">
            <a:lnSpc>
              <a:spcPct val="90000"/>
            </a:lnSpc>
            <a:spcBef>
              <a:spcPct val="0"/>
            </a:spcBef>
            <a:spcAft>
              <a:spcPct val="35000"/>
            </a:spcAft>
            <a:buNone/>
          </a:pPr>
          <a:r>
            <a:rPr lang="es-EC" sz="1600" b="1" kern="1200" dirty="0">
              <a:solidFill>
                <a:schemeClr val="tx1"/>
              </a:solidFill>
            </a:rPr>
            <a:t>GÉNERO</a:t>
          </a:r>
        </a:p>
        <a:p>
          <a:pPr marL="0" lvl="0" indent="0" algn="ctr" defTabSz="711200">
            <a:lnSpc>
              <a:spcPct val="90000"/>
            </a:lnSpc>
            <a:spcBef>
              <a:spcPct val="0"/>
            </a:spcBef>
            <a:spcAft>
              <a:spcPct val="35000"/>
            </a:spcAft>
            <a:buNone/>
          </a:pPr>
          <a:r>
            <a:rPr lang="es-EC" sz="1600" kern="1200" dirty="0">
              <a:solidFill>
                <a:schemeClr val="tx1"/>
              </a:solidFill>
            </a:rPr>
            <a:t>Permite comprender la construcción social y cultural de roles entre hombres y mujeres </a:t>
          </a:r>
          <a:r>
            <a:rPr lang="es-EC" sz="800" kern="1200" dirty="0"/>
            <a:t>.</a:t>
          </a:r>
        </a:p>
      </dsp:txBody>
      <dsp:txXfrm>
        <a:off x="103" y="2109477"/>
        <a:ext cx="1379723" cy="2109477"/>
      </dsp:txXfrm>
    </dsp:sp>
    <dsp:sp modelId="{1673DDF7-2462-40A9-A748-B7F7D8EA52CC}">
      <dsp:nvSpPr>
        <dsp:cNvPr id="0" name=""/>
        <dsp:cNvSpPr/>
      </dsp:nvSpPr>
      <dsp:spPr>
        <a:xfrm>
          <a:off x="41495" y="316421"/>
          <a:ext cx="1296939" cy="175614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B1168B-8313-4C74-BDA5-FC0C79032232}">
      <dsp:nvSpPr>
        <dsp:cNvPr id="0" name=""/>
        <dsp:cNvSpPr/>
      </dsp:nvSpPr>
      <dsp:spPr>
        <a:xfrm>
          <a:off x="1421218" y="0"/>
          <a:ext cx="1379723" cy="5273694"/>
        </a:xfrm>
        <a:prstGeom prst="roundRect">
          <a:avLst>
            <a:gd name="adj" fmla="val 10000"/>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s-EC" sz="1400" b="1" kern="1200" dirty="0">
            <a:solidFill>
              <a:schemeClr val="tx1"/>
            </a:solidFill>
          </a:endParaRPr>
        </a:p>
        <a:p>
          <a:pPr marL="0" lvl="0" indent="0" algn="ctr" defTabSz="622300">
            <a:lnSpc>
              <a:spcPct val="90000"/>
            </a:lnSpc>
            <a:spcBef>
              <a:spcPct val="0"/>
            </a:spcBef>
            <a:spcAft>
              <a:spcPct val="35000"/>
            </a:spcAft>
            <a:buNone/>
          </a:pPr>
          <a:endParaRPr lang="es-EC" sz="1400" b="1" kern="1200" dirty="0">
            <a:solidFill>
              <a:schemeClr val="tx1"/>
            </a:solidFill>
          </a:endParaRPr>
        </a:p>
        <a:p>
          <a:pPr marL="0" lvl="0" indent="0" algn="ctr" defTabSz="622300">
            <a:lnSpc>
              <a:spcPct val="90000"/>
            </a:lnSpc>
            <a:spcBef>
              <a:spcPct val="0"/>
            </a:spcBef>
            <a:spcAft>
              <a:spcPct val="35000"/>
            </a:spcAft>
            <a:buNone/>
          </a:pPr>
          <a:endParaRPr lang="es-EC" sz="1400" b="1" kern="1200" dirty="0">
            <a:solidFill>
              <a:schemeClr val="tx1"/>
            </a:solidFill>
          </a:endParaRPr>
        </a:p>
        <a:p>
          <a:pPr marL="0" lvl="0" indent="0" algn="ctr" defTabSz="622300">
            <a:lnSpc>
              <a:spcPct val="90000"/>
            </a:lnSpc>
            <a:spcBef>
              <a:spcPct val="0"/>
            </a:spcBef>
            <a:spcAft>
              <a:spcPct val="35000"/>
            </a:spcAft>
            <a:buNone/>
          </a:pPr>
          <a:r>
            <a:rPr lang="es-EC" sz="1400" b="1" kern="1200" dirty="0">
              <a:solidFill>
                <a:schemeClr val="tx1"/>
              </a:solidFill>
            </a:rPr>
            <a:t>DERECHOS </a:t>
          </a:r>
        </a:p>
        <a:p>
          <a:pPr marL="0" lvl="0" indent="0" algn="ctr" defTabSz="622300">
            <a:lnSpc>
              <a:spcPct val="90000"/>
            </a:lnSpc>
            <a:spcBef>
              <a:spcPct val="0"/>
            </a:spcBef>
            <a:spcAft>
              <a:spcPct val="35000"/>
            </a:spcAft>
            <a:buNone/>
          </a:pPr>
          <a:r>
            <a:rPr lang="es-EC" sz="1400" b="1" kern="1200" dirty="0">
              <a:solidFill>
                <a:schemeClr val="tx1"/>
              </a:solidFill>
            </a:rPr>
            <a:t>HUMANOS </a:t>
          </a:r>
        </a:p>
        <a:p>
          <a:pPr marL="0" lvl="0" indent="0" algn="ctr" defTabSz="622300">
            <a:lnSpc>
              <a:spcPct val="90000"/>
            </a:lnSpc>
            <a:spcBef>
              <a:spcPct val="0"/>
            </a:spcBef>
            <a:spcAft>
              <a:spcPct val="35000"/>
            </a:spcAft>
            <a:buNone/>
          </a:pPr>
          <a:r>
            <a:rPr lang="es-EC" sz="1400" kern="1200" dirty="0">
              <a:solidFill>
                <a:schemeClr val="tx1"/>
              </a:solidFill>
            </a:rPr>
            <a:t>Determina como objetivo y resultados el reconocimiento, respeto y realización plena de los derechos  humanos de las personas </a:t>
          </a:r>
        </a:p>
      </dsp:txBody>
      <dsp:txXfrm>
        <a:off x="1421218" y="2109477"/>
        <a:ext cx="1379723" cy="2109477"/>
      </dsp:txXfrm>
    </dsp:sp>
    <dsp:sp modelId="{92CCC415-3BE3-4164-A945-E868DDE279DE}">
      <dsp:nvSpPr>
        <dsp:cNvPr id="0" name=""/>
        <dsp:cNvSpPr/>
      </dsp:nvSpPr>
      <dsp:spPr>
        <a:xfrm>
          <a:off x="1462610" y="316421"/>
          <a:ext cx="1296939" cy="1756140"/>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E3A71D-F6F3-46E2-BF03-ECBE84200F65}">
      <dsp:nvSpPr>
        <dsp:cNvPr id="0" name=""/>
        <dsp:cNvSpPr/>
      </dsp:nvSpPr>
      <dsp:spPr>
        <a:xfrm>
          <a:off x="2845465" y="0"/>
          <a:ext cx="1379723" cy="5273694"/>
        </a:xfrm>
        <a:prstGeom prst="roundRect">
          <a:avLst>
            <a:gd name="adj" fmla="val 10000"/>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s-EC" sz="1400" b="1" kern="1200" dirty="0">
            <a:solidFill>
              <a:schemeClr val="tx1"/>
            </a:solidFill>
          </a:endParaRPr>
        </a:p>
        <a:p>
          <a:pPr marL="0" lvl="0" indent="0" algn="ctr" defTabSz="622300">
            <a:lnSpc>
              <a:spcPct val="90000"/>
            </a:lnSpc>
            <a:spcBef>
              <a:spcPct val="0"/>
            </a:spcBef>
            <a:spcAft>
              <a:spcPct val="35000"/>
            </a:spcAft>
            <a:buNone/>
          </a:pPr>
          <a:r>
            <a:rPr lang="es-EC" sz="1100" b="1" kern="1200" dirty="0">
              <a:solidFill>
                <a:schemeClr val="tx1"/>
              </a:solidFill>
            </a:rPr>
            <a:t>INTERCULTURAL</a:t>
          </a:r>
        </a:p>
        <a:p>
          <a:pPr marL="0" lvl="0" indent="0" algn="ctr" defTabSz="622300">
            <a:lnSpc>
              <a:spcPct val="90000"/>
            </a:lnSpc>
            <a:spcBef>
              <a:spcPct val="0"/>
            </a:spcBef>
            <a:spcAft>
              <a:spcPct val="35000"/>
            </a:spcAft>
            <a:buNone/>
          </a:pPr>
          <a:endParaRPr lang="es-EC" sz="1400" b="1" kern="1200" dirty="0">
            <a:solidFill>
              <a:schemeClr val="tx1"/>
            </a:solidFill>
          </a:endParaRPr>
        </a:p>
        <a:p>
          <a:pPr marL="0" lvl="0" indent="0" algn="ctr" defTabSz="622300">
            <a:lnSpc>
              <a:spcPct val="90000"/>
            </a:lnSpc>
            <a:spcBef>
              <a:spcPct val="0"/>
            </a:spcBef>
            <a:spcAft>
              <a:spcPct val="35000"/>
            </a:spcAft>
            <a:buNone/>
          </a:pPr>
          <a:r>
            <a:rPr lang="es-EC" sz="1400" kern="1200" dirty="0">
              <a:solidFill>
                <a:schemeClr val="tx1"/>
              </a:solidFill>
            </a:rPr>
            <a:t>Reconoce la existencia de distintas comunidades, pueblos y nacionalidades</a:t>
          </a:r>
        </a:p>
      </dsp:txBody>
      <dsp:txXfrm>
        <a:off x="2845465" y="2109477"/>
        <a:ext cx="1379723" cy="2109477"/>
      </dsp:txXfrm>
    </dsp:sp>
    <dsp:sp modelId="{36DD51BC-B765-4E8E-924F-31430A9C5BD5}">
      <dsp:nvSpPr>
        <dsp:cNvPr id="0" name=""/>
        <dsp:cNvSpPr/>
      </dsp:nvSpPr>
      <dsp:spPr>
        <a:xfrm>
          <a:off x="2883724" y="316421"/>
          <a:ext cx="1296939" cy="1756140"/>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A4E0DE-6B4E-49E3-8346-DFC830847C9C}">
      <dsp:nvSpPr>
        <dsp:cNvPr id="0" name=""/>
        <dsp:cNvSpPr/>
      </dsp:nvSpPr>
      <dsp:spPr>
        <a:xfrm>
          <a:off x="4263447" y="0"/>
          <a:ext cx="1379723" cy="5273694"/>
        </a:xfrm>
        <a:prstGeom prst="roundRect">
          <a:avLst>
            <a:gd name="adj" fmla="val 10000"/>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endParaRPr lang="es-EC" sz="800" b="1" kern="1200" dirty="0">
            <a:solidFill>
              <a:schemeClr val="tx1"/>
            </a:solidFill>
          </a:endParaRPr>
        </a:p>
        <a:p>
          <a:pPr marL="0" lvl="0" indent="0" algn="ctr" defTabSz="355600">
            <a:lnSpc>
              <a:spcPct val="90000"/>
            </a:lnSpc>
            <a:spcBef>
              <a:spcPct val="0"/>
            </a:spcBef>
            <a:spcAft>
              <a:spcPct val="35000"/>
            </a:spcAft>
            <a:buNone/>
          </a:pPr>
          <a:endParaRPr lang="es-EC" sz="800" b="1" kern="1200" dirty="0">
            <a:solidFill>
              <a:schemeClr val="tx1"/>
            </a:solidFill>
          </a:endParaRPr>
        </a:p>
        <a:p>
          <a:pPr marL="0" lvl="0" indent="0" algn="ctr" defTabSz="355600">
            <a:lnSpc>
              <a:spcPct val="90000"/>
            </a:lnSpc>
            <a:spcBef>
              <a:spcPct val="0"/>
            </a:spcBef>
            <a:spcAft>
              <a:spcPct val="35000"/>
            </a:spcAft>
            <a:buNone/>
          </a:pPr>
          <a:endParaRPr lang="es-EC" sz="800" b="1" kern="1200" dirty="0">
            <a:solidFill>
              <a:schemeClr val="tx1"/>
            </a:solidFill>
          </a:endParaRPr>
        </a:p>
        <a:p>
          <a:pPr marL="0" lvl="0" indent="0" algn="ctr" defTabSz="355600">
            <a:lnSpc>
              <a:spcPct val="90000"/>
            </a:lnSpc>
            <a:spcBef>
              <a:spcPct val="0"/>
            </a:spcBef>
            <a:spcAft>
              <a:spcPct val="35000"/>
            </a:spcAft>
            <a:buNone/>
          </a:pPr>
          <a:endParaRPr lang="es-EC" sz="800" b="1" kern="1200" dirty="0">
            <a:solidFill>
              <a:schemeClr val="tx1"/>
            </a:solidFill>
          </a:endParaRPr>
        </a:p>
        <a:p>
          <a:pPr marL="0" lvl="0" indent="0" algn="ctr" defTabSz="355600">
            <a:lnSpc>
              <a:spcPct val="90000"/>
            </a:lnSpc>
            <a:spcBef>
              <a:spcPct val="0"/>
            </a:spcBef>
            <a:spcAft>
              <a:spcPct val="35000"/>
            </a:spcAft>
            <a:buNone/>
          </a:pPr>
          <a:endParaRPr lang="es-EC" sz="800" b="1" kern="1200" dirty="0">
            <a:solidFill>
              <a:schemeClr val="tx1"/>
            </a:solidFill>
          </a:endParaRPr>
        </a:p>
        <a:p>
          <a:pPr marL="0" lvl="0" indent="0" algn="ctr" defTabSz="355600">
            <a:lnSpc>
              <a:spcPct val="90000"/>
            </a:lnSpc>
            <a:spcBef>
              <a:spcPct val="0"/>
            </a:spcBef>
            <a:spcAft>
              <a:spcPct val="35000"/>
            </a:spcAft>
            <a:buNone/>
          </a:pPr>
          <a:r>
            <a:rPr lang="es-EC" sz="800" b="1" kern="1200" dirty="0">
              <a:solidFill>
                <a:schemeClr val="tx1"/>
              </a:solidFill>
            </a:rPr>
            <a:t>INTERGENERACIONAL</a:t>
          </a:r>
        </a:p>
        <a:p>
          <a:pPr marL="0" lvl="0" indent="0" algn="ctr" defTabSz="355600">
            <a:lnSpc>
              <a:spcPct val="90000"/>
            </a:lnSpc>
            <a:spcBef>
              <a:spcPct val="0"/>
            </a:spcBef>
            <a:spcAft>
              <a:spcPct val="35000"/>
            </a:spcAft>
            <a:buNone/>
          </a:pPr>
          <a:r>
            <a:rPr lang="es-EC" sz="1400" kern="1200" dirty="0">
              <a:solidFill>
                <a:schemeClr val="tx1"/>
              </a:solidFill>
            </a:rPr>
            <a:t>Reconoce existencia de necesidades y derechos específicos en cada etapa de la vida, niñez, adolescencia, madurez, adultez</a:t>
          </a:r>
          <a:r>
            <a:rPr lang="es-EC" sz="800" kern="1200" dirty="0">
              <a:solidFill>
                <a:schemeClr val="tx1"/>
              </a:solidFill>
            </a:rPr>
            <a:t>.</a:t>
          </a:r>
        </a:p>
      </dsp:txBody>
      <dsp:txXfrm>
        <a:off x="4263447" y="2109477"/>
        <a:ext cx="1379723" cy="2109477"/>
      </dsp:txXfrm>
    </dsp:sp>
    <dsp:sp modelId="{8D5997B9-B6D2-487C-BAA6-1DDDF5BD2206}">
      <dsp:nvSpPr>
        <dsp:cNvPr id="0" name=""/>
        <dsp:cNvSpPr/>
      </dsp:nvSpPr>
      <dsp:spPr>
        <a:xfrm>
          <a:off x="4304839" y="316421"/>
          <a:ext cx="1296939" cy="1756140"/>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5DEAB8-F0F3-46D8-B7D7-B3DB0E7B7AC4}">
      <dsp:nvSpPr>
        <dsp:cNvPr id="0" name=""/>
        <dsp:cNvSpPr/>
      </dsp:nvSpPr>
      <dsp:spPr>
        <a:xfrm>
          <a:off x="5684562" y="0"/>
          <a:ext cx="1379723" cy="5273694"/>
        </a:xfrm>
        <a:prstGeom prst="roundRect">
          <a:avLst>
            <a:gd name="adj" fmla="val 10000"/>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endParaRPr lang="es-EC" sz="1000" b="1" kern="1200" dirty="0">
            <a:solidFill>
              <a:schemeClr val="tx1"/>
            </a:solidFill>
          </a:endParaRPr>
        </a:p>
        <a:p>
          <a:pPr marL="0" lvl="0" indent="0" algn="ctr" defTabSz="444500">
            <a:lnSpc>
              <a:spcPct val="90000"/>
            </a:lnSpc>
            <a:spcBef>
              <a:spcPct val="0"/>
            </a:spcBef>
            <a:spcAft>
              <a:spcPct val="35000"/>
            </a:spcAft>
            <a:buNone/>
          </a:pPr>
          <a:endParaRPr lang="es-EC" sz="1000" b="1" kern="1200" dirty="0">
            <a:solidFill>
              <a:schemeClr val="tx1"/>
            </a:solidFill>
          </a:endParaRPr>
        </a:p>
        <a:p>
          <a:pPr marL="0" lvl="0" indent="0" algn="ctr" defTabSz="444500">
            <a:lnSpc>
              <a:spcPct val="90000"/>
            </a:lnSpc>
            <a:spcBef>
              <a:spcPct val="0"/>
            </a:spcBef>
            <a:spcAft>
              <a:spcPct val="35000"/>
            </a:spcAft>
            <a:buNone/>
          </a:pPr>
          <a:endParaRPr lang="es-EC" sz="1000" b="1" kern="1200" dirty="0">
            <a:solidFill>
              <a:schemeClr val="tx1"/>
            </a:solidFill>
          </a:endParaRPr>
        </a:p>
        <a:p>
          <a:pPr marL="0" lvl="0" indent="0" algn="ctr" defTabSz="444500">
            <a:lnSpc>
              <a:spcPct val="90000"/>
            </a:lnSpc>
            <a:spcBef>
              <a:spcPct val="0"/>
            </a:spcBef>
            <a:spcAft>
              <a:spcPct val="35000"/>
            </a:spcAft>
            <a:buNone/>
          </a:pPr>
          <a:endParaRPr lang="es-EC" sz="1000" b="1" kern="1200" dirty="0">
            <a:solidFill>
              <a:schemeClr val="tx1"/>
            </a:solidFill>
          </a:endParaRPr>
        </a:p>
        <a:p>
          <a:pPr marL="0" lvl="0" indent="0" algn="ctr" defTabSz="444500">
            <a:lnSpc>
              <a:spcPct val="90000"/>
            </a:lnSpc>
            <a:spcBef>
              <a:spcPct val="0"/>
            </a:spcBef>
            <a:spcAft>
              <a:spcPct val="35000"/>
            </a:spcAft>
            <a:buNone/>
          </a:pPr>
          <a:r>
            <a:rPr lang="es-EC" sz="1000" b="1" kern="1200" dirty="0">
              <a:solidFill>
                <a:schemeClr val="tx1"/>
              </a:solidFill>
            </a:rPr>
            <a:t>INTERSECCIONAL</a:t>
          </a:r>
        </a:p>
        <a:p>
          <a:pPr marL="0" lvl="0" indent="0" algn="ctr" defTabSz="444500">
            <a:lnSpc>
              <a:spcPct val="90000"/>
            </a:lnSpc>
            <a:spcBef>
              <a:spcPct val="0"/>
            </a:spcBef>
            <a:spcAft>
              <a:spcPct val="35000"/>
            </a:spcAft>
            <a:buNone/>
          </a:pPr>
          <a:r>
            <a:rPr lang="es-EC" sz="1200" kern="1200" dirty="0">
              <a:solidFill>
                <a:schemeClr val="tx1"/>
              </a:solidFill>
            </a:rPr>
            <a:t>Identifica y valora las condiciones sociales, económicas, políticas, culturales, religiosas, étnicas, geográficas, físicas y otras que son parte de la identidad individual y comunitaria de las mujeres</a:t>
          </a:r>
        </a:p>
      </dsp:txBody>
      <dsp:txXfrm>
        <a:off x="5684562" y="2109477"/>
        <a:ext cx="1379723" cy="2109477"/>
      </dsp:txXfrm>
    </dsp:sp>
    <dsp:sp modelId="{F0665628-57C2-44A6-BCAC-DED824642981}">
      <dsp:nvSpPr>
        <dsp:cNvPr id="0" name=""/>
        <dsp:cNvSpPr/>
      </dsp:nvSpPr>
      <dsp:spPr>
        <a:xfrm>
          <a:off x="5725954" y="316421"/>
          <a:ext cx="1296939" cy="1756140"/>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E59339-69F9-450B-89F1-8266CF27FAFA}">
      <dsp:nvSpPr>
        <dsp:cNvPr id="0" name=""/>
        <dsp:cNvSpPr/>
      </dsp:nvSpPr>
      <dsp:spPr>
        <a:xfrm>
          <a:off x="7105677" y="0"/>
          <a:ext cx="1379723" cy="5273694"/>
        </a:xfrm>
        <a:prstGeom prst="roundRect">
          <a:avLst>
            <a:gd name="adj" fmla="val 10000"/>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es-EC" sz="1100" b="1" kern="1200" dirty="0">
            <a:solidFill>
              <a:schemeClr val="tx1"/>
            </a:solidFill>
          </a:endParaRPr>
        </a:p>
        <a:p>
          <a:pPr marL="0" lvl="0" indent="0" algn="ctr" defTabSz="488950">
            <a:lnSpc>
              <a:spcPct val="90000"/>
            </a:lnSpc>
            <a:spcBef>
              <a:spcPct val="0"/>
            </a:spcBef>
            <a:spcAft>
              <a:spcPct val="35000"/>
            </a:spcAft>
            <a:buNone/>
          </a:pPr>
          <a:endParaRPr lang="es-EC" sz="1100" b="1" kern="1200" dirty="0">
            <a:solidFill>
              <a:schemeClr val="tx1"/>
            </a:solidFill>
          </a:endParaRPr>
        </a:p>
        <a:p>
          <a:pPr marL="0" lvl="0" indent="0" algn="ctr" defTabSz="488950">
            <a:lnSpc>
              <a:spcPct val="90000"/>
            </a:lnSpc>
            <a:spcBef>
              <a:spcPct val="0"/>
            </a:spcBef>
            <a:spcAft>
              <a:spcPct val="35000"/>
            </a:spcAft>
            <a:buNone/>
          </a:pPr>
          <a:r>
            <a:rPr lang="es-EC" sz="1100" b="1" kern="1200" dirty="0">
              <a:solidFill>
                <a:schemeClr val="tx1"/>
              </a:solidFill>
            </a:rPr>
            <a:t>INTEGRAL </a:t>
          </a:r>
        </a:p>
        <a:p>
          <a:pPr marL="0" lvl="0" indent="0" algn="ctr" defTabSz="488950">
            <a:lnSpc>
              <a:spcPct val="90000"/>
            </a:lnSpc>
            <a:spcBef>
              <a:spcPct val="0"/>
            </a:spcBef>
            <a:spcAft>
              <a:spcPct val="35000"/>
            </a:spcAft>
            <a:buNone/>
          </a:pPr>
          <a:r>
            <a:rPr lang="es-EC" sz="1200" kern="1200" dirty="0">
              <a:solidFill>
                <a:schemeClr val="tx1"/>
              </a:solidFill>
            </a:rPr>
            <a:t>Considera que la violencia es estructural y </a:t>
          </a:r>
          <a:r>
            <a:rPr lang="es-EC" sz="1200" kern="1200" dirty="0" err="1">
              <a:solidFill>
                <a:schemeClr val="tx1"/>
              </a:solidFill>
            </a:rPr>
            <a:t>multicausal</a:t>
          </a:r>
          <a:r>
            <a:rPr lang="es-EC" sz="1200" kern="1200" dirty="0">
              <a:solidFill>
                <a:schemeClr val="tx1"/>
              </a:solidFill>
            </a:rPr>
            <a:t>, y está presente en todos los ámbitos de la vida, por tanto las intervenciones deben realizarse en todos los espacios </a:t>
          </a:r>
          <a:r>
            <a:rPr lang="es-EC" sz="1100" kern="1200" dirty="0">
              <a:solidFill>
                <a:schemeClr val="tx1"/>
              </a:solidFill>
            </a:rPr>
            <a:t>.</a:t>
          </a:r>
        </a:p>
      </dsp:txBody>
      <dsp:txXfrm>
        <a:off x="7105677" y="2109477"/>
        <a:ext cx="1379723" cy="2109477"/>
      </dsp:txXfrm>
    </dsp:sp>
    <dsp:sp modelId="{D0ABE8F1-CA56-435E-BC67-7838D825C656}">
      <dsp:nvSpPr>
        <dsp:cNvPr id="0" name=""/>
        <dsp:cNvSpPr/>
      </dsp:nvSpPr>
      <dsp:spPr>
        <a:xfrm>
          <a:off x="7147069" y="316421"/>
          <a:ext cx="1296939" cy="1756140"/>
        </a:xfrm>
        <a:prstGeom prst="ellipse">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4155AA-CDC6-4827-B3C0-908E07E9C69F}">
      <dsp:nvSpPr>
        <dsp:cNvPr id="0" name=""/>
        <dsp:cNvSpPr/>
      </dsp:nvSpPr>
      <dsp:spPr>
        <a:xfrm>
          <a:off x="339420" y="4966157"/>
          <a:ext cx="7806663" cy="249886"/>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C2170-A87E-4A2F-930E-53FC65A6CA04}">
      <dsp:nvSpPr>
        <dsp:cNvPr id="0" name=""/>
        <dsp:cNvSpPr/>
      </dsp:nvSpPr>
      <dsp:spPr>
        <a:xfrm>
          <a:off x="258324" y="387859"/>
          <a:ext cx="1951388" cy="11708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b="1" kern="1200" dirty="0">
              <a:solidFill>
                <a:schemeClr val="tx1"/>
              </a:solidFill>
            </a:rPr>
            <a:t>JUEZ </a:t>
          </a:r>
        </a:p>
        <a:p>
          <a:pPr marL="0" lvl="0" indent="0" algn="ctr" defTabSz="533400">
            <a:lnSpc>
              <a:spcPct val="90000"/>
            </a:lnSpc>
            <a:spcBef>
              <a:spcPct val="0"/>
            </a:spcBef>
            <a:spcAft>
              <a:spcPct val="35000"/>
            </a:spcAft>
            <a:buNone/>
          </a:pPr>
          <a:r>
            <a:rPr lang="es-EC" sz="1200" kern="1200" dirty="0">
              <a:solidFill>
                <a:schemeClr val="tx1"/>
              </a:solidFill>
            </a:rPr>
            <a:t>AVOCA  CONOCIMIENTO DEL EXPEDIENTE ADMINISTRATIVO</a:t>
          </a:r>
        </a:p>
      </dsp:txBody>
      <dsp:txXfrm>
        <a:off x="292617" y="422152"/>
        <a:ext cx="1882802" cy="1102247"/>
      </dsp:txXfrm>
    </dsp:sp>
    <dsp:sp modelId="{3B88898C-2053-4229-9E44-976C4880ECCF}">
      <dsp:nvSpPr>
        <dsp:cNvPr id="0" name=""/>
        <dsp:cNvSpPr/>
      </dsp:nvSpPr>
      <dsp:spPr>
        <a:xfrm rot="30886">
          <a:off x="2406527" y="743969"/>
          <a:ext cx="474185" cy="4839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p>
      </dsp:txBody>
      <dsp:txXfrm>
        <a:off x="2406530" y="840119"/>
        <a:ext cx="331930" cy="290366"/>
      </dsp:txXfrm>
    </dsp:sp>
    <dsp:sp modelId="{2D6FCA64-ACD7-4C31-8E47-EBA9E6742D63}">
      <dsp:nvSpPr>
        <dsp:cNvPr id="0" name=""/>
        <dsp:cNvSpPr/>
      </dsp:nvSpPr>
      <dsp:spPr>
        <a:xfrm>
          <a:off x="3104366" y="357699"/>
          <a:ext cx="1951388" cy="12822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s-EC" sz="1600" kern="1200" dirty="0"/>
        </a:p>
        <a:p>
          <a:pPr marL="0" lvl="0" indent="0" algn="ctr" defTabSz="711200">
            <a:lnSpc>
              <a:spcPct val="90000"/>
            </a:lnSpc>
            <a:spcBef>
              <a:spcPct val="0"/>
            </a:spcBef>
            <a:spcAft>
              <a:spcPct val="35000"/>
            </a:spcAft>
            <a:buNone/>
          </a:pPr>
          <a:r>
            <a:rPr lang="es-EC" sz="1200" b="1" kern="1200" dirty="0">
              <a:solidFill>
                <a:schemeClr val="tx1"/>
              </a:solidFill>
            </a:rPr>
            <a:t>JUEZ </a:t>
          </a:r>
        </a:p>
        <a:p>
          <a:pPr marL="0" lvl="0" indent="0" algn="ctr" defTabSz="711200">
            <a:lnSpc>
              <a:spcPct val="90000"/>
            </a:lnSpc>
            <a:spcBef>
              <a:spcPct val="0"/>
            </a:spcBef>
            <a:spcAft>
              <a:spcPct val="35000"/>
            </a:spcAft>
            <a:buNone/>
          </a:pPr>
          <a:r>
            <a:rPr lang="es-EC" sz="1200" kern="1200" dirty="0">
              <a:solidFill>
                <a:schemeClr val="tx1"/>
              </a:solidFill>
            </a:rPr>
            <a:t>Podrá convocar a una audiencia</a:t>
          </a:r>
        </a:p>
        <a:p>
          <a:pPr marL="0" lvl="0" indent="0" algn="ctr" defTabSz="711200">
            <a:lnSpc>
              <a:spcPct val="90000"/>
            </a:lnSpc>
            <a:spcBef>
              <a:spcPct val="0"/>
            </a:spcBef>
            <a:spcAft>
              <a:spcPct val="35000"/>
            </a:spcAft>
            <a:buNone/>
          </a:pPr>
          <a:r>
            <a:rPr lang="es-EC" sz="1200" kern="1200" dirty="0">
              <a:solidFill>
                <a:schemeClr val="tx1"/>
              </a:solidFill>
            </a:rPr>
            <a:t>A petición de parte o de oficio </a:t>
          </a:r>
        </a:p>
      </dsp:txBody>
      <dsp:txXfrm>
        <a:off x="3141923" y="395256"/>
        <a:ext cx="1876274" cy="1207182"/>
      </dsp:txXfrm>
    </dsp:sp>
    <dsp:sp modelId="{16E36BF9-288C-42BC-8436-E89CEEA0C813}">
      <dsp:nvSpPr>
        <dsp:cNvPr id="0" name=""/>
        <dsp:cNvSpPr/>
      </dsp:nvSpPr>
      <dsp:spPr>
        <a:xfrm rot="30563">
          <a:off x="5247602" y="769310"/>
          <a:ext cx="462218" cy="4839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p>
      </dsp:txBody>
      <dsp:txXfrm>
        <a:off x="5247605" y="865483"/>
        <a:ext cx="323553" cy="290366"/>
      </dsp:txXfrm>
    </dsp:sp>
    <dsp:sp modelId="{8EAA6A86-55F0-4323-8D00-F7698C1B23FA}">
      <dsp:nvSpPr>
        <dsp:cNvPr id="0" name=""/>
        <dsp:cNvSpPr/>
      </dsp:nvSpPr>
      <dsp:spPr>
        <a:xfrm>
          <a:off x="5927830" y="438533"/>
          <a:ext cx="1951388" cy="11708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b="1" kern="1200" dirty="0">
              <a:solidFill>
                <a:schemeClr val="tx1"/>
              </a:solidFill>
            </a:rPr>
            <a:t>JUEZ </a:t>
          </a:r>
        </a:p>
        <a:p>
          <a:pPr marL="0" lvl="0" indent="0" algn="ctr" defTabSz="533400">
            <a:lnSpc>
              <a:spcPct val="90000"/>
            </a:lnSpc>
            <a:spcBef>
              <a:spcPct val="0"/>
            </a:spcBef>
            <a:spcAft>
              <a:spcPct val="35000"/>
            </a:spcAft>
            <a:buNone/>
          </a:pPr>
          <a:r>
            <a:rPr lang="es-EC" sz="1200" kern="1200" dirty="0">
              <a:solidFill>
                <a:schemeClr val="tx1"/>
              </a:solidFill>
            </a:rPr>
            <a:t>Resuelta la revisión, (RATIFICA, REVOCA O MODIFICA) devolverá el expediente a la autoridad administrativa</a:t>
          </a:r>
        </a:p>
      </dsp:txBody>
      <dsp:txXfrm>
        <a:off x="5962123" y="472826"/>
        <a:ext cx="1882802" cy="1102247"/>
      </dsp:txXfrm>
    </dsp:sp>
    <dsp:sp modelId="{C6413FAA-4F0F-4D35-8E50-B66B021D5EFE}">
      <dsp:nvSpPr>
        <dsp:cNvPr id="0" name=""/>
        <dsp:cNvSpPr/>
      </dsp:nvSpPr>
      <dsp:spPr>
        <a:xfrm rot="5482402">
          <a:off x="6720749" y="1699187"/>
          <a:ext cx="531398" cy="4839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s-EC" sz="2700" kern="1200"/>
        </a:p>
      </dsp:txBody>
      <dsp:txXfrm rot="-5400000">
        <a:off x="6843004" y="1675481"/>
        <a:ext cx="290366" cy="386215"/>
      </dsp:txXfrm>
    </dsp:sp>
    <dsp:sp modelId="{DC2105B5-1E5D-4609-9562-8A3A1FEEE373}">
      <dsp:nvSpPr>
        <dsp:cNvPr id="0" name=""/>
        <dsp:cNvSpPr/>
      </dsp:nvSpPr>
      <dsp:spPr>
        <a:xfrm>
          <a:off x="5976654" y="2304252"/>
          <a:ext cx="1951388" cy="11708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s-ES" sz="1200" kern="1200" dirty="0">
            <a:solidFill>
              <a:schemeClr val="tx1"/>
            </a:solidFill>
          </a:endParaRPr>
        </a:p>
        <a:p>
          <a:pPr marL="0" lvl="0" indent="0" algn="ctr" defTabSz="533400">
            <a:lnSpc>
              <a:spcPct val="90000"/>
            </a:lnSpc>
            <a:spcBef>
              <a:spcPct val="0"/>
            </a:spcBef>
            <a:spcAft>
              <a:spcPct val="35000"/>
            </a:spcAft>
            <a:buNone/>
          </a:pPr>
          <a:endParaRPr lang="es-ES" sz="1200" kern="1200" dirty="0">
            <a:solidFill>
              <a:schemeClr val="tx1"/>
            </a:solidFill>
          </a:endParaRPr>
        </a:p>
        <a:p>
          <a:pPr marL="0" lvl="0" indent="0" algn="ctr" defTabSz="533400">
            <a:lnSpc>
              <a:spcPct val="90000"/>
            </a:lnSpc>
            <a:spcBef>
              <a:spcPct val="0"/>
            </a:spcBef>
            <a:spcAft>
              <a:spcPct val="35000"/>
            </a:spcAft>
            <a:buNone/>
          </a:pPr>
          <a:r>
            <a:rPr lang="es-ES" sz="1200" b="1" kern="1200" dirty="0">
              <a:solidFill>
                <a:schemeClr val="tx1"/>
              </a:solidFill>
            </a:rPr>
            <a:t>JUEZ</a:t>
          </a:r>
        </a:p>
        <a:p>
          <a:pPr marL="0" lvl="0" indent="0" algn="ctr" defTabSz="533400">
            <a:lnSpc>
              <a:spcPct val="90000"/>
            </a:lnSpc>
            <a:spcBef>
              <a:spcPct val="0"/>
            </a:spcBef>
            <a:spcAft>
              <a:spcPct val="35000"/>
            </a:spcAft>
            <a:buNone/>
          </a:pPr>
          <a:r>
            <a:rPr lang="es-ES" sz="1200" kern="1200" dirty="0">
              <a:solidFill>
                <a:schemeClr val="tx1"/>
              </a:solidFill>
            </a:rPr>
            <a:t>Podrá fijar pensión de alimentos mientras dure las </a:t>
          </a:r>
          <a:r>
            <a:rPr lang="es-ES" sz="1200" kern="1200" dirty="0" err="1">
              <a:solidFill>
                <a:schemeClr val="tx1"/>
              </a:solidFill>
            </a:rPr>
            <a:t>MAPIs</a:t>
          </a:r>
          <a:r>
            <a:rPr lang="es-ES" sz="1200" kern="1200" dirty="0">
              <a:solidFill>
                <a:schemeClr val="tx1"/>
              </a:solidFill>
            </a:rPr>
            <a:t> a favor de las personas perjudicadas por la </a:t>
          </a:r>
          <a:r>
            <a:rPr lang="es-ES" sz="1200" kern="1200" dirty="0" err="1">
              <a:solidFill>
                <a:schemeClr val="tx1"/>
              </a:solidFill>
            </a:rPr>
            <a:t>agresiòn</a:t>
          </a:r>
          <a:endParaRPr lang="es-ES" sz="1200" kern="1200" dirty="0">
            <a:solidFill>
              <a:schemeClr val="tx1"/>
            </a:solidFill>
          </a:endParaRPr>
        </a:p>
        <a:p>
          <a:pPr marL="0" lvl="0" indent="0" algn="ctr" defTabSz="533400">
            <a:lnSpc>
              <a:spcPct val="90000"/>
            </a:lnSpc>
            <a:spcBef>
              <a:spcPct val="0"/>
            </a:spcBef>
            <a:spcAft>
              <a:spcPct val="35000"/>
            </a:spcAft>
            <a:buNone/>
          </a:pPr>
          <a:endParaRPr lang="es-EC" sz="2600" kern="1200" dirty="0">
            <a:solidFill>
              <a:schemeClr val="tx1"/>
            </a:solidFill>
          </a:endParaRPr>
        </a:p>
      </dsp:txBody>
      <dsp:txXfrm>
        <a:off x="6010947" y="2338545"/>
        <a:ext cx="1882802" cy="1102247"/>
      </dsp:txXfrm>
    </dsp:sp>
    <dsp:sp modelId="{5551BFEB-8473-49ED-BE3E-6DF8B267723C}">
      <dsp:nvSpPr>
        <dsp:cNvPr id="0" name=""/>
        <dsp:cNvSpPr/>
      </dsp:nvSpPr>
      <dsp:spPr>
        <a:xfrm rot="10805132">
          <a:off x="5463946" y="2645744"/>
          <a:ext cx="362313" cy="4839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p>
      </dsp:txBody>
      <dsp:txXfrm rot="10800000">
        <a:off x="5572640" y="2742614"/>
        <a:ext cx="253619" cy="290366"/>
      </dsp:txXfrm>
    </dsp:sp>
    <dsp:sp modelId="{61F5C0BC-E6BE-4BC2-8078-298555C7A1C3}">
      <dsp:nvSpPr>
        <dsp:cNvPr id="0" name=""/>
        <dsp:cNvSpPr/>
      </dsp:nvSpPr>
      <dsp:spPr>
        <a:xfrm>
          <a:off x="3341655" y="2300318"/>
          <a:ext cx="1951388" cy="11708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s-EC" sz="1200" kern="1200" dirty="0">
            <a:solidFill>
              <a:schemeClr val="tx1"/>
            </a:solidFill>
          </a:endParaRPr>
        </a:p>
        <a:p>
          <a:pPr marL="0" lvl="0" indent="0" algn="ctr" defTabSz="533400">
            <a:lnSpc>
              <a:spcPct val="90000"/>
            </a:lnSpc>
            <a:spcBef>
              <a:spcPct val="0"/>
            </a:spcBef>
            <a:spcAft>
              <a:spcPct val="35000"/>
            </a:spcAft>
            <a:buNone/>
          </a:pPr>
          <a:r>
            <a:rPr lang="es-EC" sz="1200" b="1" kern="1200" dirty="0">
              <a:solidFill>
                <a:schemeClr val="tx1"/>
              </a:solidFill>
            </a:rPr>
            <a:t>AUTORIDAD ADMINISTRATIVA</a:t>
          </a:r>
        </a:p>
        <a:p>
          <a:pPr marL="0" lvl="0" indent="0" algn="ctr" defTabSz="533400">
            <a:lnSpc>
              <a:spcPct val="90000"/>
            </a:lnSpc>
            <a:spcBef>
              <a:spcPct val="0"/>
            </a:spcBef>
            <a:spcAft>
              <a:spcPct val="35000"/>
            </a:spcAft>
            <a:buNone/>
          </a:pPr>
          <a:r>
            <a:rPr lang="es-ES" sz="1200" kern="1200" dirty="0">
              <a:solidFill>
                <a:schemeClr val="tx1"/>
              </a:solidFill>
            </a:rPr>
            <a:t>Notificara a las partes sobre la resolución judicial</a:t>
          </a:r>
          <a:endParaRPr lang="es-EC" sz="1200" kern="1200" dirty="0">
            <a:solidFill>
              <a:schemeClr val="tx1"/>
            </a:solidFill>
          </a:endParaRPr>
        </a:p>
        <a:p>
          <a:pPr marL="0" lvl="0" indent="0" algn="ctr" defTabSz="533400">
            <a:lnSpc>
              <a:spcPct val="90000"/>
            </a:lnSpc>
            <a:spcBef>
              <a:spcPct val="0"/>
            </a:spcBef>
            <a:spcAft>
              <a:spcPct val="35000"/>
            </a:spcAft>
            <a:buNone/>
          </a:pPr>
          <a:endParaRPr lang="es-EC" sz="1600" kern="1200" dirty="0"/>
        </a:p>
      </dsp:txBody>
      <dsp:txXfrm>
        <a:off x="3375948" y="2334611"/>
        <a:ext cx="1882802" cy="1102247"/>
      </dsp:txXfrm>
    </dsp:sp>
    <dsp:sp modelId="{7884936C-72CD-4340-B32B-4DB05C0D0318}">
      <dsp:nvSpPr>
        <dsp:cNvPr id="0" name=""/>
        <dsp:cNvSpPr/>
      </dsp:nvSpPr>
      <dsp:spPr>
        <a:xfrm rot="10800000">
          <a:off x="2673350" y="2624381"/>
          <a:ext cx="472297" cy="4839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p>
      </dsp:txBody>
      <dsp:txXfrm rot="10800000">
        <a:off x="2815039" y="2721170"/>
        <a:ext cx="330608" cy="290366"/>
      </dsp:txXfrm>
    </dsp:sp>
    <dsp:sp modelId="{AA3E0B46-6DDE-4E8F-974A-2A46B3D40949}">
      <dsp:nvSpPr>
        <dsp:cNvPr id="0" name=""/>
        <dsp:cNvSpPr/>
      </dsp:nvSpPr>
      <dsp:spPr>
        <a:xfrm>
          <a:off x="499223" y="2227433"/>
          <a:ext cx="1951388" cy="12383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b="1" kern="1200" dirty="0">
              <a:solidFill>
                <a:schemeClr val="tx1"/>
              </a:solidFill>
            </a:rPr>
            <a:t>AUTORIDAD ADMINISTRATIVA</a:t>
          </a:r>
        </a:p>
        <a:p>
          <a:pPr marL="0" lvl="0" indent="0" algn="ctr" defTabSz="533400">
            <a:lnSpc>
              <a:spcPct val="90000"/>
            </a:lnSpc>
            <a:spcBef>
              <a:spcPct val="0"/>
            </a:spcBef>
            <a:spcAft>
              <a:spcPct val="35000"/>
            </a:spcAft>
            <a:buNone/>
          </a:pPr>
          <a:r>
            <a:rPr lang="es-EC" sz="1200" kern="1200" dirty="0">
              <a:solidFill>
                <a:schemeClr val="tx1"/>
              </a:solidFill>
            </a:rPr>
            <a:t>Archivo del expediente en caso de resolución revocatoria emitida por el Órgano Judicial </a:t>
          </a:r>
        </a:p>
      </dsp:txBody>
      <dsp:txXfrm>
        <a:off x="535493" y="2263703"/>
        <a:ext cx="1878848" cy="1165803"/>
      </dsp:txXfrm>
    </dsp:sp>
    <dsp:sp modelId="{7FBE2FB2-6057-4AC7-B5CD-C070DFD1B9E5}">
      <dsp:nvSpPr>
        <dsp:cNvPr id="0" name=""/>
        <dsp:cNvSpPr/>
      </dsp:nvSpPr>
      <dsp:spPr>
        <a:xfrm rot="5795145">
          <a:off x="1203979" y="3523522"/>
          <a:ext cx="329701" cy="4839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p>
      </dsp:txBody>
      <dsp:txXfrm rot="-5400000">
        <a:off x="1229319" y="3600969"/>
        <a:ext cx="290366" cy="230791"/>
      </dsp:txXfrm>
    </dsp:sp>
    <dsp:sp modelId="{EA1CEAF3-B1F9-4AB5-8B67-55DC2B6DB71A}">
      <dsp:nvSpPr>
        <dsp:cNvPr id="0" name=""/>
        <dsp:cNvSpPr/>
      </dsp:nvSpPr>
      <dsp:spPr>
        <a:xfrm>
          <a:off x="288805" y="4083750"/>
          <a:ext cx="1951388" cy="11708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b="1" kern="1200" dirty="0">
              <a:solidFill>
                <a:schemeClr val="tx1"/>
              </a:solidFill>
            </a:rPr>
            <a:t>JUEZ</a:t>
          </a:r>
        </a:p>
        <a:p>
          <a:pPr marL="0" lvl="0" indent="0" algn="ctr" defTabSz="533400">
            <a:lnSpc>
              <a:spcPct val="90000"/>
            </a:lnSpc>
            <a:spcBef>
              <a:spcPct val="0"/>
            </a:spcBef>
            <a:spcAft>
              <a:spcPct val="35000"/>
            </a:spcAft>
            <a:buNone/>
          </a:pPr>
          <a:r>
            <a:rPr lang="es-EC" sz="1200" kern="1200" dirty="0">
              <a:solidFill>
                <a:schemeClr val="tx1"/>
              </a:solidFill>
            </a:rPr>
            <a:t>Los delitos se remitirán a la Fiscalía </a:t>
          </a:r>
        </a:p>
        <a:p>
          <a:pPr marL="0" lvl="0" indent="0" algn="ctr" defTabSz="533400">
            <a:lnSpc>
              <a:spcPct val="90000"/>
            </a:lnSpc>
            <a:spcBef>
              <a:spcPct val="0"/>
            </a:spcBef>
            <a:spcAft>
              <a:spcPct val="35000"/>
            </a:spcAft>
            <a:buNone/>
          </a:pPr>
          <a:r>
            <a:rPr lang="es-EC" sz="1200" kern="1200" dirty="0">
              <a:solidFill>
                <a:schemeClr val="tx1"/>
              </a:solidFill>
            </a:rPr>
            <a:t>Contravención : iniciará el proceso </a:t>
          </a:r>
        </a:p>
      </dsp:txBody>
      <dsp:txXfrm>
        <a:off x="323098" y="4118043"/>
        <a:ext cx="1882802" cy="11022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28F53-765E-4B98-B8BD-0BE89D28EBCA}">
      <dsp:nvSpPr>
        <dsp:cNvPr id="0" name=""/>
        <dsp:cNvSpPr/>
      </dsp:nvSpPr>
      <dsp:spPr>
        <a:xfrm>
          <a:off x="-5858464" y="-897147"/>
          <a:ext cx="6978870" cy="6978870"/>
        </a:xfrm>
        <a:prstGeom prst="blockArc">
          <a:avLst>
            <a:gd name="adj1" fmla="val 18900000"/>
            <a:gd name="adj2" fmla="val 2700000"/>
            <a:gd name="adj3" fmla="val 310"/>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D646181-64B1-44F3-B79E-820234ED8D9A}">
      <dsp:nvSpPr>
        <dsp:cNvPr id="0" name=""/>
        <dsp:cNvSpPr/>
      </dsp:nvSpPr>
      <dsp:spPr>
        <a:xfrm>
          <a:off x="650391" y="235690"/>
          <a:ext cx="7378180" cy="471174"/>
        </a:xfrm>
        <a:prstGeom prst="rect">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3995"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INFORMACIÓN BÁSICA DEL PROCESO </a:t>
          </a:r>
        </a:p>
      </dsp:txBody>
      <dsp:txXfrm>
        <a:off x="650391" y="235690"/>
        <a:ext cx="7378180" cy="471174"/>
      </dsp:txXfrm>
    </dsp:sp>
    <dsp:sp modelId="{544C56DA-7A18-4AE0-AEFE-8E74AD9AC001}">
      <dsp:nvSpPr>
        <dsp:cNvPr id="0" name=""/>
        <dsp:cNvSpPr/>
      </dsp:nvSpPr>
      <dsp:spPr>
        <a:xfrm>
          <a:off x="69214" y="176794"/>
          <a:ext cx="588967" cy="588967"/>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F3A0944-0833-4AE3-B541-584BBF5AC8CD}">
      <dsp:nvSpPr>
        <dsp:cNvPr id="0" name=""/>
        <dsp:cNvSpPr/>
      </dsp:nvSpPr>
      <dsp:spPr>
        <a:xfrm>
          <a:off x="790388" y="942866"/>
          <a:ext cx="7524877" cy="471174"/>
        </a:xfrm>
        <a:prstGeom prst="rect">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3995"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MARCO LEGAL </a:t>
          </a:r>
        </a:p>
      </dsp:txBody>
      <dsp:txXfrm>
        <a:off x="790388" y="942866"/>
        <a:ext cx="7524877" cy="471174"/>
      </dsp:txXfrm>
    </dsp:sp>
    <dsp:sp modelId="{347CF1D6-54F1-4597-8009-9D2342388E1B}">
      <dsp:nvSpPr>
        <dsp:cNvPr id="0" name=""/>
        <dsp:cNvSpPr/>
      </dsp:nvSpPr>
      <dsp:spPr>
        <a:xfrm>
          <a:off x="495904" y="883970"/>
          <a:ext cx="588967" cy="588967"/>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3729E07-5E2C-4312-B070-C0FADAC3D673}">
      <dsp:nvSpPr>
        <dsp:cNvPr id="0" name=""/>
        <dsp:cNvSpPr/>
      </dsp:nvSpPr>
      <dsp:spPr>
        <a:xfrm>
          <a:off x="1024212" y="1649524"/>
          <a:ext cx="7291052" cy="471174"/>
        </a:xfrm>
        <a:prstGeom prst="rect">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3995"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GLOSARIO DE TÉRMINOS Y ABREVIATURAS </a:t>
          </a:r>
        </a:p>
      </dsp:txBody>
      <dsp:txXfrm>
        <a:off x="1024212" y="1649524"/>
        <a:ext cx="7291052" cy="471174"/>
      </dsp:txXfrm>
    </dsp:sp>
    <dsp:sp modelId="{44975C73-AAC4-428F-9E94-FD89BF6A9C3D}">
      <dsp:nvSpPr>
        <dsp:cNvPr id="0" name=""/>
        <dsp:cNvSpPr/>
      </dsp:nvSpPr>
      <dsp:spPr>
        <a:xfrm>
          <a:off x="729729" y="1590627"/>
          <a:ext cx="588967" cy="588967"/>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18D4F6F-B658-41A6-8CA2-04F573A0CD2C}">
      <dsp:nvSpPr>
        <dsp:cNvPr id="0" name=""/>
        <dsp:cNvSpPr/>
      </dsp:nvSpPr>
      <dsp:spPr>
        <a:xfrm>
          <a:off x="1098870" y="2356700"/>
          <a:ext cx="7216395" cy="471174"/>
        </a:xfrm>
        <a:prstGeom prst="rect">
          <a:avLst/>
        </a:prstGeom>
        <a:gradFill rotWithShape="0">
          <a:gsLst>
            <a:gs pos="0">
              <a:schemeClr val="accent5">
                <a:hueOff val="0"/>
                <a:satOff val="0"/>
                <a:lumOff val="0"/>
                <a:alphaOff val="0"/>
                <a:tint val="98000"/>
                <a:shade val="25000"/>
                <a:satMod val="250000"/>
              </a:schemeClr>
            </a:gs>
            <a:gs pos="68000">
              <a:schemeClr val="accent5">
                <a:hueOff val="0"/>
                <a:satOff val="0"/>
                <a:lumOff val="0"/>
                <a:alphaOff val="0"/>
                <a:tint val="86000"/>
                <a:satMod val="115000"/>
              </a:schemeClr>
            </a:gs>
            <a:gs pos="100000">
              <a:schemeClr val="accent5">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3995"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LINEAMIENTOS DEL PROCESO </a:t>
          </a:r>
        </a:p>
      </dsp:txBody>
      <dsp:txXfrm>
        <a:off x="1098870" y="2356700"/>
        <a:ext cx="7216395" cy="471174"/>
      </dsp:txXfrm>
    </dsp:sp>
    <dsp:sp modelId="{D6298742-3333-4FFF-BC71-661311F97259}">
      <dsp:nvSpPr>
        <dsp:cNvPr id="0" name=""/>
        <dsp:cNvSpPr/>
      </dsp:nvSpPr>
      <dsp:spPr>
        <a:xfrm>
          <a:off x="804386" y="2297804"/>
          <a:ext cx="588967" cy="588967"/>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7CEE193-9196-45CA-9E50-CAB6CF51D1E2}">
      <dsp:nvSpPr>
        <dsp:cNvPr id="0" name=""/>
        <dsp:cNvSpPr/>
      </dsp:nvSpPr>
      <dsp:spPr>
        <a:xfrm>
          <a:off x="1024212" y="3063877"/>
          <a:ext cx="7291052" cy="471174"/>
        </a:xfrm>
        <a:prstGeom prst="rect">
          <a:avLst/>
        </a:prstGeom>
        <a:gradFill rotWithShape="0">
          <a:gsLst>
            <a:gs pos="0">
              <a:schemeClr val="accent6">
                <a:hueOff val="0"/>
                <a:satOff val="0"/>
                <a:lumOff val="0"/>
                <a:alphaOff val="0"/>
                <a:tint val="98000"/>
                <a:shade val="25000"/>
                <a:satMod val="250000"/>
              </a:schemeClr>
            </a:gs>
            <a:gs pos="68000">
              <a:schemeClr val="accent6">
                <a:hueOff val="0"/>
                <a:satOff val="0"/>
                <a:lumOff val="0"/>
                <a:alphaOff val="0"/>
                <a:tint val="86000"/>
                <a:satMod val="115000"/>
              </a:schemeClr>
            </a:gs>
            <a:gs pos="100000">
              <a:schemeClr val="accent6">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6">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3995"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DESCRIPCIÓN DE LOS SUBPROCESOS </a:t>
          </a:r>
        </a:p>
      </dsp:txBody>
      <dsp:txXfrm>
        <a:off x="1024212" y="3063877"/>
        <a:ext cx="7291052" cy="471174"/>
      </dsp:txXfrm>
    </dsp:sp>
    <dsp:sp modelId="{B96E86D2-D36A-46FD-AB9C-088DC258E07E}">
      <dsp:nvSpPr>
        <dsp:cNvPr id="0" name=""/>
        <dsp:cNvSpPr/>
      </dsp:nvSpPr>
      <dsp:spPr>
        <a:xfrm>
          <a:off x="729729" y="3004980"/>
          <a:ext cx="588967" cy="588967"/>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D3367A3-1738-4633-997F-8D5DB9005E9F}">
      <dsp:nvSpPr>
        <dsp:cNvPr id="0" name=""/>
        <dsp:cNvSpPr/>
      </dsp:nvSpPr>
      <dsp:spPr>
        <a:xfrm>
          <a:off x="790388" y="3770534"/>
          <a:ext cx="7524877" cy="471174"/>
        </a:xfrm>
        <a:prstGeom prst="rect">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3995" tIns="60960" rIns="60960" bIns="60960" numCol="1" spcCol="1270" anchor="ctr" anchorCtr="0">
          <a:noAutofit/>
        </a:bodyPr>
        <a:lstStyle/>
        <a:p>
          <a:pPr marL="0" lvl="0" indent="0" algn="l" defTabSz="1066800">
            <a:lnSpc>
              <a:spcPct val="90000"/>
            </a:lnSpc>
            <a:spcBef>
              <a:spcPct val="0"/>
            </a:spcBef>
            <a:spcAft>
              <a:spcPct val="35000"/>
            </a:spcAft>
            <a:buNone/>
          </a:pPr>
          <a:r>
            <a:rPr lang="es-EC" sz="2400" kern="1200" dirty="0">
              <a:solidFill>
                <a:schemeClr val="tx1"/>
              </a:solidFill>
            </a:rPr>
            <a:t>INDICADORES DE GESTIÓN DEL PROCESO </a:t>
          </a:r>
        </a:p>
      </dsp:txBody>
      <dsp:txXfrm>
        <a:off x="790388" y="3770534"/>
        <a:ext cx="7524877" cy="471174"/>
      </dsp:txXfrm>
    </dsp:sp>
    <dsp:sp modelId="{0AA0578C-C938-4DFB-B222-5A68259DB1E5}">
      <dsp:nvSpPr>
        <dsp:cNvPr id="0" name=""/>
        <dsp:cNvSpPr/>
      </dsp:nvSpPr>
      <dsp:spPr>
        <a:xfrm>
          <a:off x="495904" y="3711637"/>
          <a:ext cx="588967" cy="588967"/>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DDB8240-A8BA-4B2E-AAE9-6E98C5B58ADB}">
      <dsp:nvSpPr>
        <dsp:cNvPr id="0" name=""/>
        <dsp:cNvSpPr/>
      </dsp:nvSpPr>
      <dsp:spPr>
        <a:xfrm>
          <a:off x="363698" y="4477710"/>
          <a:ext cx="7951567" cy="471174"/>
        </a:xfrm>
        <a:prstGeom prst="rect">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3995" tIns="60960" rIns="60960" bIns="60960" numCol="1" spcCol="1270" anchor="ctr" anchorCtr="0">
          <a:noAutofit/>
        </a:bodyPr>
        <a:lstStyle/>
        <a:p>
          <a:pPr marL="0" lvl="0" indent="0" algn="l" defTabSz="1066800">
            <a:lnSpc>
              <a:spcPct val="90000"/>
            </a:lnSpc>
            <a:spcBef>
              <a:spcPct val="0"/>
            </a:spcBef>
            <a:spcAft>
              <a:spcPct val="35000"/>
            </a:spcAft>
            <a:buNone/>
          </a:pPr>
          <a:r>
            <a:rPr lang="es-EC" sz="2400" kern="1200" dirty="0">
              <a:solidFill>
                <a:schemeClr val="tx1"/>
              </a:solidFill>
            </a:rPr>
            <a:t>ANEXOS </a:t>
          </a:r>
        </a:p>
      </dsp:txBody>
      <dsp:txXfrm>
        <a:off x="363698" y="4477710"/>
        <a:ext cx="7951567" cy="471174"/>
      </dsp:txXfrm>
    </dsp:sp>
    <dsp:sp modelId="{4ACD83EA-CB19-4883-A8CA-3BFF9C2FD2C6}">
      <dsp:nvSpPr>
        <dsp:cNvPr id="0" name=""/>
        <dsp:cNvSpPr/>
      </dsp:nvSpPr>
      <dsp:spPr>
        <a:xfrm>
          <a:off x="69214" y="4418814"/>
          <a:ext cx="588967" cy="588967"/>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D9E22-5A4B-4853-89A1-35FBAA41A5C9}">
      <dsp:nvSpPr>
        <dsp:cNvPr id="0" name=""/>
        <dsp:cNvSpPr/>
      </dsp:nvSpPr>
      <dsp:spPr>
        <a:xfrm>
          <a:off x="26994" y="416698"/>
          <a:ext cx="1335757" cy="175175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just" defTabSz="533400">
            <a:lnSpc>
              <a:spcPct val="90000"/>
            </a:lnSpc>
            <a:spcBef>
              <a:spcPct val="0"/>
            </a:spcBef>
            <a:spcAft>
              <a:spcPct val="15000"/>
            </a:spcAft>
            <a:buChar char="•"/>
          </a:pPr>
          <a:r>
            <a:rPr lang="en-US" sz="1200" kern="1200" dirty="0" err="1">
              <a:solidFill>
                <a:schemeClr val="tx1"/>
              </a:solidFill>
            </a:rPr>
            <a:t>Registra</a:t>
          </a:r>
          <a:r>
            <a:rPr lang="en-US" sz="1200" kern="1200" dirty="0">
              <a:solidFill>
                <a:schemeClr val="tx1"/>
              </a:solidFill>
            </a:rPr>
            <a:t> </a:t>
          </a:r>
          <a:r>
            <a:rPr lang="en-US" sz="1200" b="1" kern="1200" dirty="0" err="1">
              <a:solidFill>
                <a:srgbClr val="C00000"/>
              </a:solidFill>
            </a:rPr>
            <a:t>diariamente</a:t>
          </a:r>
          <a:r>
            <a:rPr lang="en-US" sz="1200" kern="1200" dirty="0">
              <a:solidFill>
                <a:schemeClr val="tx1"/>
              </a:solidFill>
            </a:rPr>
            <a:t> la </a:t>
          </a:r>
          <a:r>
            <a:rPr lang="en-US" sz="1200" kern="1200" dirty="0" err="1">
              <a:solidFill>
                <a:schemeClr val="tx1"/>
              </a:solidFill>
            </a:rPr>
            <a:t>información</a:t>
          </a:r>
          <a:r>
            <a:rPr lang="en-US" sz="1200" kern="1200" dirty="0">
              <a:solidFill>
                <a:schemeClr val="tx1"/>
              </a:solidFill>
            </a:rPr>
            <a:t> de solicitudes y </a:t>
          </a:r>
          <a:r>
            <a:rPr lang="en-US" sz="1200" kern="1200" dirty="0" err="1">
              <a:solidFill>
                <a:schemeClr val="tx1"/>
              </a:solidFill>
            </a:rPr>
            <a:t>seguimiento</a:t>
          </a:r>
          <a:r>
            <a:rPr lang="en-US" sz="1200" kern="1200" dirty="0">
              <a:solidFill>
                <a:schemeClr val="tx1"/>
              </a:solidFill>
            </a:rPr>
            <a:t> </a:t>
          </a:r>
          <a:r>
            <a:rPr lang="en-US" sz="1200" kern="1200" dirty="0" err="1">
              <a:solidFill>
                <a:schemeClr val="tx1"/>
              </a:solidFill>
            </a:rPr>
            <a:t>administrativo</a:t>
          </a:r>
          <a:r>
            <a:rPr lang="en-US" sz="1200" kern="1200" dirty="0">
              <a:solidFill>
                <a:schemeClr val="tx1"/>
              </a:solidFill>
            </a:rPr>
            <a:t> </a:t>
          </a:r>
        </a:p>
      </dsp:txBody>
      <dsp:txXfrm>
        <a:off x="66117" y="455821"/>
        <a:ext cx="1257511" cy="1298133"/>
      </dsp:txXfrm>
    </dsp:sp>
    <dsp:sp modelId="{CABCE495-6E24-4FEF-8757-B6133BD632C0}">
      <dsp:nvSpPr>
        <dsp:cNvPr id="0" name=""/>
        <dsp:cNvSpPr/>
      </dsp:nvSpPr>
      <dsp:spPr>
        <a:xfrm>
          <a:off x="315693" y="1595927"/>
          <a:ext cx="1382896" cy="1382896"/>
        </a:xfrm>
        <a:prstGeom prst="leftCircularArrow">
          <a:avLst>
            <a:gd name="adj1" fmla="val 3146"/>
            <a:gd name="adj2" fmla="val 387075"/>
            <a:gd name="adj3" fmla="val 3477755"/>
            <a:gd name="adj4" fmla="val 10339658"/>
            <a:gd name="adj5" fmla="val 3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360DBE5-7A46-4AD0-86BF-BE02EEF61A7B}">
      <dsp:nvSpPr>
        <dsp:cNvPr id="0" name=""/>
        <dsp:cNvSpPr/>
      </dsp:nvSpPr>
      <dsp:spPr>
        <a:xfrm>
          <a:off x="366216" y="2098293"/>
          <a:ext cx="988601" cy="39313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TENENCIA POLÍTICA </a:t>
          </a:r>
        </a:p>
      </dsp:txBody>
      <dsp:txXfrm>
        <a:off x="377731" y="2109808"/>
        <a:ext cx="965571" cy="370104"/>
      </dsp:txXfrm>
    </dsp:sp>
    <dsp:sp modelId="{706EAFA5-483B-4A1B-85F7-14160AFCDD8F}">
      <dsp:nvSpPr>
        <dsp:cNvPr id="0" name=""/>
        <dsp:cNvSpPr/>
      </dsp:nvSpPr>
      <dsp:spPr>
        <a:xfrm>
          <a:off x="1417403" y="1317027"/>
          <a:ext cx="1447264" cy="1861475"/>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just" defTabSz="533400">
            <a:lnSpc>
              <a:spcPct val="90000"/>
            </a:lnSpc>
            <a:spcBef>
              <a:spcPct val="0"/>
            </a:spcBef>
            <a:spcAft>
              <a:spcPct val="15000"/>
            </a:spcAft>
            <a:buChar char="•"/>
          </a:pPr>
          <a:r>
            <a:rPr lang="en-US" sz="1200" kern="1200" dirty="0" err="1">
              <a:solidFill>
                <a:schemeClr val="tx1"/>
              </a:solidFill>
            </a:rPr>
            <a:t>Remite</a:t>
          </a:r>
          <a:r>
            <a:rPr lang="en-US" sz="1200" kern="1200" dirty="0">
              <a:solidFill>
                <a:schemeClr val="tx1"/>
              </a:solidFill>
            </a:rPr>
            <a:t> </a:t>
          </a:r>
          <a:r>
            <a:rPr lang="en-US" sz="1200" b="1" kern="1200" dirty="0" err="1">
              <a:solidFill>
                <a:srgbClr val="C00000"/>
              </a:solidFill>
            </a:rPr>
            <a:t>cada</a:t>
          </a:r>
          <a:r>
            <a:rPr lang="en-US" sz="1200" b="1" kern="1200" dirty="0">
              <a:solidFill>
                <a:srgbClr val="C00000"/>
              </a:solidFill>
            </a:rPr>
            <a:t> fin de </a:t>
          </a:r>
          <a:r>
            <a:rPr lang="en-US" sz="1200" b="1" kern="1200" dirty="0" err="1">
              <a:solidFill>
                <a:srgbClr val="C00000"/>
              </a:solidFill>
            </a:rPr>
            <a:t>mes</a:t>
          </a:r>
          <a:r>
            <a:rPr lang="en-US" sz="1200" b="1" kern="1200" dirty="0">
              <a:solidFill>
                <a:srgbClr val="C00000"/>
              </a:solidFill>
            </a:rPr>
            <a:t> </a:t>
          </a:r>
          <a:r>
            <a:rPr lang="en-US" sz="1200" kern="1200" dirty="0">
              <a:solidFill>
                <a:schemeClr val="tx1"/>
              </a:solidFill>
            </a:rPr>
            <a:t>el </a:t>
          </a:r>
          <a:r>
            <a:rPr lang="en-US" sz="1200" kern="1200" dirty="0" err="1">
              <a:solidFill>
                <a:schemeClr val="tx1"/>
              </a:solidFill>
            </a:rPr>
            <a:t>reporte</a:t>
          </a:r>
          <a:r>
            <a:rPr lang="en-US" sz="1200" kern="1200" dirty="0">
              <a:solidFill>
                <a:schemeClr val="tx1"/>
              </a:solidFill>
            </a:rPr>
            <a:t> a la </a:t>
          </a:r>
          <a:r>
            <a:rPr lang="en-US" sz="1200" kern="1200" dirty="0" err="1">
              <a:solidFill>
                <a:schemeClr val="tx1"/>
              </a:solidFill>
            </a:rPr>
            <a:t>Gobernación</a:t>
          </a:r>
          <a:r>
            <a:rPr lang="en-US" sz="1200" kern="1200" dirty="0">
              <a:solidFill>
                <a:schemeClr val="tx1"/>
              </a:solidFill>
            </a:rPr>
            <a:t> o </a:t>
          </a:r>
          <a:r>
            <a:rPr lang="en-US" sz="1200" kern="1200" dirty="0" err="1">
              <a:solidFill>
                <a:schemeClr val="tx1"/>
              </a:solidFill>
            </a:rPr>
            <a:t>Dirección</a:t>
          </a:r>
          <a:r>
            <a:rPr lang="en-US" sz="1200" kern="1200" dirty="0">
              <a:solidFill>
                <a:schemeClr val="tx1"/>
              </a:solidFill>
            </a:rPr>
            <a:t> Control y </a:t>
          </a:r>
          <a:r>
            <a:rPr lang="en-US" sz="1200" kern="1200" dirty="0" err="1">
              <a:solidFill>
                <a:schemeClr val="tx1"/>
              </a:solidFill>
            </a:rPr>
            <a:t>Orden</a:t>
          </a:r>
          <a:r>
            <a:rPr lang="en-US" sz="1200" kern="1200" dirty="0">
              <a:solidFill>
                <a:schemeClr val="tx1"/>
              </a:solidFill>
            </a:rPr>
            <a:t> </a:t>
          </a:r>
          <a:r>
            <a:rPr lang="en-US" sz="1200" kern="1200" dirty="0" err="1">
              <a:solidFill>
                <a:schemeClr val="tx1"/>
              </a:solidFill>
            </a:rPr>
            <a:t>Público</a:t>
          </a:r>
          <a:r>
            <a:rPr lang="en-US" sz="1200" kern="1200" dirty="0">
              <a:solidFill>
                <a:schemeClr val="tx1"/>
              </a:solidFill>
            </a:rPr>
            <a:t> </a:t>
          </a:r>
        </a:p>
      </dsp:txBody>
      <dsp:txXfrm>
        <a:off x="1459792" y="1758304"/>
        <a:ext cx="1362486" cy="1377810"/>
      </dsp:txXfrm>
    </dsp:sp>
    <dsp:sp modelId="{8783C605-B701-4C24-B2B0-5038E7538C68}">
      <dsp:nvSpPr>
        <dsp:cNvPr id="0" name=""/>
        <dsp:cNvSpPr/>
      </dsp:nvSpPr>
      <dsp:spPr>
        <a:xfrm>
          <a:off x="2396247" y="605853"/>
          <a:ext cx="1546918" cy="1546918"/>
        </a:xfrm>
        <a:prstGeom prst="circularArrow">
          <a:avLst>
            <a:gd name="adj1" fmla="val 2812"/>
            <a:gd name="adj2" fmla="val 343332"/>
            <a:gd name="adj3" fmla="val 18656440"/>
            <a:gd name="adj4" fmla="val 11750793"/>
            <a:gd name="adj5" fmla="val 3281"/>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0F63F1C-B466-42DE-9FD3-6E5C0C979CA0}">
      <dsp:nvSpPr>
        <dsp:cNvPr id="0" name=""/>
        <dsp:cNvSpPr/>
      </dsp:nvSpPr>
      <dsp:spPr>
        <a:xfrm>
          <a:off x="1976680" y="1180980"/>
          <a:ext cx="988601" cy="39313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TENENCIA POLÍTICA  </a:t>
          </a:r>
        </a:p>
      </dsp:txBody>
      <dsp:txXfrm>
        <a:off x="1988195" y="1192495"/>
        <a:ext cx="965571" cy="370104"/>
      </dsp:txXfrm>
    </dsp:sp>
    <dsp:sp modelId="{04585C1D-E91D-4D77-8B0F-51DF88B161C9}">
      <dsp:nvSpPr>
        <dsp:cNvPr id="0" name=""/>
        <dsp:cNvSpPr/>
      </dsp:nvSpPr>
      <dsp:spPr>
        <a:xfrm>
          <a:off x="3106191" y="897136"/>
          <a:ext cx="1418380" cy="128308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dirty="0" err="1">
              <a:solidFill>
                <a:schemeClr val="tx1"/>
              </a:solidFill>
            </a:rPr>
            <a:t>Designación</a:t>
          </a:r>
          <a:r>
            <a:rPr lang="en-US" sz="1200" kern="1200" dirty="0">
              <a:solidFill>
                <a:schemeClr val="tx1"/>
              </a:solidFill>
            </a:rPr>
            <a:t> de un/a </a:t>
          </a:r>
          <a:r>
            <a:rPr lang="en-US" sz="1200" kern="1200" dirty="0" err="1">
              <a:solidFill>
                <a:schemeClr val="tx1"/>
              </a:solidFill>
            </a:rPr>
            <a:t>funcionario</a:t>
          </a:r>
          <a:r>
            <a:rPr lang="en-US" sz="1200" kern="1200" dirty="0">
              <a:solidFill>
                <a:schemeClr val="tx1"/>
              </a:solidFill>
            </a:rPr>
            <a:t>/a </a:t>
          </a:r>
          <a:r>
            <a:rPr lang="en-US" sz="1200" kern="1200" dirty="0" err="1">
              <a:solidFill>
                <a:schemeClr val="tx1"/>
              </a:solidFill>
            </a:rPr>
            <a:t>para</a:t>
          </a:r>
          <a:r>
            <a:rPr lang="en-US" sz="1200" kern="1200" dirty="0">
              <a:solidFill>
                <a:schemeClr val="tx1"/>
              </a:solidFill>
            </a:rPr>
            <a:t> </a:t>
          </a:r>
          <a:r>
            <a:rPr lang="en-US" sz="1200" kern="1200" dirty="0" err="1">
              <a:solidFill>
                <a:schemeClr val="tx1"/>
              </a:solidFill>
            </a:rPr>
            <a:t>consolidar</a:t>
          </a:r>
          <a:r>
            <a:rPr lang="en-US" sz="1200" kern="1200" dirty="0">
              <a:solidFill>
                <a:schemeClr val="tx1"/>
              </a:solidFill>
            </a:rPr>
            <a:t> </a:t>
          </a:r>
          <a:r>
            <a:rPr lang="en-US" sz="1200" kern="1200" dirty="0" err="1">
              <a:solidFill>
                <a:schemeClr val="tx1"/>
              </a:solidFill>
            </a:rPr>
            <a:t>información</a:t>
          </a:r>
          <a:r>
            <a:rPr lang="en-US" sz="1200" kern="1200" dirty="0">
              <a:solidFill>
                <a:schemeClr val="tx1"/>
              </a:solidFill>
            </a:rPr>
            <a:t> a </a:t>
          </a:r>
          <a:r>
            <a:rPr lang="en-US" sz="1200" kern="1200" dirty="0" err="1">
              <a:solidFill>
                <a:schemeClr val="tx1"/>
              </a:solidFill>
            </a:rPr>
            <a:t>nivel</a:t>
          </a:r>
          <a:r>
            <a:rPr lang="en-US" sz="1200" kern="1200" dirty="0">
              <a:solidFill>
                <a:schemeClr val="tx1"/>
              </a:solidFill>
            </a:rPr>
            <a:t> provincial</a:t>
          </a:r>
        </a:p>
      </dsp:txBody>
      <dsp:txXfrm>
        <a:off x="3135718" y="926663"/>
        <a:ext cx="1359326" cy="949082"/>
      </dsp:txXfrm>
    </dsp:sp>
    <dsp:sp modelId="{6562FC07-AF47-46FA-A1E3-C0755ED95650}">
      <dsp:nvSpPr>
        <dsp:cNvPr id="0" name=""/>
        <dsp:cNvSpPr/>
      </dsp:nvSpPr>
      <dsp:spPr>
        <a:xfrm>
          <a:off x="3914652" y="1668067"/>
          <a:ext cx="1408366" cy="1408366"/>
        </a:xfrm>
        <a:prstGeom prst="leftCircularArrow">
          <a:avLst>
            <a:gd name="adj1" fmla="val 3089"/>
            <a:gd name="adj2" fmla="val 379566"/>
            <a:gd name="adj3" fmla="val 3079321"/>
            <a:gd name="adj4" fmla="val 9948734"/>
            <a:gd name="adj5" fmla="val 3604"/>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D108508-B266-4803-87CD-6A585E69E4D7}">
      <dsp:nvSpPr>
        <dsp:cNvPr id="0" name=""/>
        <dsp:cNvSpPr/>
      </dsp:nvSpPr>
      <dsp:spPr>
        <a:xfrm>
          <a:off x="3616671" y="2099599"/>
          <a:ext cx="988601" cy="39313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GOBERNACIÓN</a:t>
          </a:r>
        </a:p>
        <a:p>
          <a:pPr marL="0" lvl="0" indent="0" algn="ctr" defTabSz="400050">
            <a:lnSpc>
              <a:spcPct val="90000"/>
            </a:lnSpc>
            <a:spcBef>
              <a:spcPct val="0"/>
            </a:spcBef>
            <a:spcAft>
              <a:spcPct val="35000"/>
            </a:spcAft>
            <a:buNone/>
          </a:pPr>
          <a:r>
            <a:rPr lang="en-US" sz="900" b="1" kern="1200" dirty="0">
              <a:solidFill>
                <a:schemeClr val="tx1"/>
              </a:solidFill>
            </a:rPr>
            <a:t>D.C.O.P.</a:t>
          </a:r>
        </a:p>
      </dsp:txBody>
      <dsp:txXfrm>
        <a:off x="3628186" y="2111114"/>
        <a:ext cx="965571" cy="370104"/>
      </dsp:txXfrm>
    </dsp:sp>
    <dsp:sp modelId="{CFCEC88B-27B2-4DAA-A6B7-72DAF246BB4A}">
      <dsp:nvSpPr>
        <dsp:cNvPr id="0" name=""/>
        <dsp:cNvSpPr/>
      </dsp:nvSpPr>
      <dsp:spPr>
        <a:xfrm>
          <a:off x="4700088" y="1474741"/>
          <a:ext cx="1507010" cy="132674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endParaRPr lang="en-US" sz="1000" kern="1200" dirty="0">
            <a:solidFill>
              <a:schemeClr val="tx1"/>
            </a:solidFill>
          </a:endParaRPr>
        </a:p>
        <a:p>
          <a:pPr marL="114300" lvl="1" indent="-114300" algn="l" defTabSz="533400">
            <a:lnSpc>
              <a:spcPct val="90000"/>
            </a:lnSpc>
            <a:spcBef>
              <a:spcPct val="0"/>
            </a:spcBef>
            <a:spcAft>
              <a:spcPct val="15000"/>
            </a:spcAft>
            <a:buChar char="•"/>
          </a:pPr>
          <a:r>
            <a:rPr lang="en-US" sz="1200" kern="1200" dirty="0" err="1">
              <a:solidFill>
                <a:schemeClr val="tx1"/>
              </a:solidFill>
            </a:rPr>
            <a:t>Consolida</a:t>
          </a:r>
          <a:r>
            <a:rPr lang="en-US" sz="1200" kern="1200" dirty="0">
              <a:solidFill>
                <a:schemeClr val="tx1"/>
              </a:solidFill>
            </a:rPr>
            <a:t> la </a:t>
          </a:r>
          <a:r>
            <a:rPr lang="en-US" sz="1200" kern="1200" dirty="0" err="1">
              <a:solidFill>
                <a:schemeClr val="tx1"/>
              </a:solidFill>
            </a:rPr>
            <a:t>información</a:t>
          </a:r>
          <a:r>
            <a:rPr lang="en-US" sz="1200" kern="1200" dirty="0">
              <a:solidFill>
                <a:schemeClr val="tx1"/>
              </a:solidFill>
            </a:rPr>
            <a:t> de </a:t>
          </a:r>
          <a:r>
            <a:rPr lang="en-US" sz="1200" kern="1200" dirty="0" err="1">
              <a:solidFill>
                <a:schemeClr val="tx1"/>
              </a:solidFill>
            </a:rPr>
            <a:t>todas</a:t>
          </a:r>
          <a:r>
            <a:rPr lang="en-US" sz="1200" kern="1200" dirty="0">
              <a:solidFill>
                <a:schemeClr val="tx1"/>
              </a:solidFill>
            </a:rPr>
            <a:t> </a:t>
          </a:r>
          <a:r>
            <a:rPr lang="en-US" sz="1200" kern="1200" dirty="0" err="1">
              <a:solidFill>
                <a:schemeClr val="tx1"/>
              </a:solidFill>
            </a:rPr>
            <a:t>las</a:t>
          </a:r>
          <a:r>
            <a:rPr lang="en-US" sz="1200" kern="1200" dirty="0">
              <a:solidFill>
                <a:schemeClr val="tx1"/>
              </a:solidFill>
            </a:rPr>
            <a:t> TEPOL de la </a:t>
          </a:r>
          <a:r>
            <a:rPr lang="en-US" sz="1200" kern="1200" dirty="0" err="1">
              <a:solidFill>
                <a:schemeClr val="tx1"/>
              </a:solidFill>
            </a:rPr>
            <a:t>provincia</a:t>
          </a:r>
          <a:endParaRPr lang="en-US" sz="1200" kern="1200" dirty="0">
            <a:solidFill>
              <a:schemeClr val="tx1"/>
            </a:solidFill>
          </a:endParaRPr>
        </a:p>
      </dsp:txBody>
      <dsp:txXfrm>
        <a:off x="4730620" y="1789576"/>
        <a:ext cx="1445946" cy="981379"/>
      </dsp:txXfrm>
    </dsp:sp>
    <dsp:sp modelId="{41B0FC4B-EE8E-41E4-BF10-3CEF1244B92E}">
      <dsp:nvSpPr>
        <dsp:cNvPr id="0" name=""/>
        <dsp:cNvSpPr/>
      </dsp:nvSpPr>
      <dsp:spPr>
        <a:xfrm>
          <a:off x="5648815" y="646228"/>
          <a:ext cx="1558323" cy="1558323"/>
        </a:xfrm>
        <a:prstGeom prst="circularArrow">
          <a:avLst>
            <a:gd name="adj1" fmla="val 2792"/>
            <a:gd name="adj2" fmla="val 340655"/>
            <a:gd name="adj3" fmla="val 19380352"/>
            <a:gd name="adj4" fmla="val 12472028"/>
            <a:gd name="adj5" fmla="val 3257"/>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214A17C-ACB7-4BE5-8131-2AAB7B49EBD8}">
      <dsp:nvSpPr>
        <dsp:cNvPr id="0" name=""/>
        <dsp:cNvSpPr/>
      </dsp:nvSpPr>
      <dsp:spPr>
        <a:xfrm>
          <a:off x="5286536" y="1083222"/>
          <a:ext cx="988601" cy="76786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FUNCIONARIO/A</a:t>
          </a:r>
        </a:p>
        <a:p>
          <a:pPr marL="0" lvl="0" indent="0" algn="ctr" defTabSz="400050">
            <a:lnSpc>
              <a:spcPct val="90000"/>
            </a:lnSpc>
            <a:spcBef>
              <a:spcPct val="0"/>
            </a:spcBef>
            <a:spcAft>
              <a:spcPct val="35000"/>
            </a:spcAft>
            <a:buNone/>
          </a:pPr>
          <a:r>
            <a:rPr lang="en-US" sz="900" b="1" kern="1200" dirty="0">
              <a:solidFill>
                <a:schemeClr val="tx1"/>
              </a:solidFill>
            </a:rPr>
            <a:t>GOBERNACIÓN </a:t>
          </a:r>
        </a:p>
        <a:p>
          <a:pPr marL="0" lvl="0" indent="0" algn="ctr" defTabSz="400050">
            <a:lnSpc>
              <a:spcPct val="90000"/>
            </a:lnSpc>
            <a:spcBef>
              <a:spcPct val="0"/>
            </a:spcBef>
            <a:spcAft>
              <a:spcPct val="35000"/>
            </a:spcAft>
            <a:buNone/>
          </a:pPr>
          <a:r>
            <a:rPr lang="en-US" sz="900" b="1" kern="1200" dirty="0">
              <a:solidFill>
                <a:schemeClr val="tx1"/>
              </a:solidFill>
            </a:rPr>
            <a:t>D.C.O.P.</a:t>
          </a:r>
        </a:p>
      </dsp:txBody>
      <dsp:txXfrm>
        <a:off x="5309026" y="1105712"/>
        <a:ext cx="943621" cy="722885"/>
      </dsp:txXfrm>
    </dsp:sp>
    <dsp:sp modelId="{64240C40-356A-4DB8-BBC2-3AB0FECC6CC2}">
      <dsp:nvSpPr>
        <dsp:cNvPr id="0" name=""/>
        <dsp:cNvSpPr/>
      </dsp:nvSpPr>
      <dsp:spPr>
        <a:xfrm>
          <a:off x="6388465" y="1033215"/>
          <a:ext cx="1564576" cy="1339864"/>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dirty="0" err="1">
              <a:solidFill>
                <a:schemeClr val="tx1"/>
              </a:solidFill>
            </a:rPr>
            <a:t>Remite</a:t>
          </a:r>
          <a:r>
            <a:rPr lang="en-US" sz="1200" kern="1200" dirty="0">
              <a:solidFill>
                <a:schemeClr val="tx1"/>
              </a:solidFill>
            </a:rPr>
            <a:t> en </a:t>
          </a:r>
          <a:r>
            <a:rPr lang="en-US" sz="1200" b="1" kern="1200" dirty="0">
              <a:solidFill>
                <a:srgbClr val="C00000"/>
              </a:solidFill>
            </a:rPr>
            <a:t>forma trimestral </a:t>
          </a:r>
          <a:r>
            <a:rPr lang="en-US" sz="1200" kern="1200" dirty="0">
              <a:solidFill>
                <a:schemeClr val="tx1"/>
              </a:solidFill>
            </a:rPr>
            <a:t>la </a:t>
          </a:r>
          <a:r>
            <a:rPr lang="en-US" sz="1200" kern="1200" dirty="0" err="1">
              <a:solidFill>
                <a:schemeClr val="tx1"/>
              </a:solidFill>
            </a:rPr>
            <a:t>información</a:t>
          </a:r>
          <a:r>
            <a:rPr lang="en-US" sz="1200" kern="1200" dirty="0">
              <a:solidFill>
                <a:schemeClr val="tx1"/>
              </a:solidFill>
            </a:rPr>
            <a:t> </a:t>
          </a:r>
          <a:r>
            <a:rPr lang="en-US" sz="1200" kern="1200" dirty="0" err="1">
              <a:solidFill>
                <a:schemeClr val="tx1"/>
              </a:solidFill>
            </a:rPr>
            <a:t>consolidada</a:t>
          </a:r>
          <a:r>
            <a:rPr lang="en-US" sz="1200" kern="1200" dirty="0">
              <a:solidFill>
                <a:schemeClr val="tx1"/>
              </a:solidFill>
            </a:rPr>
            <a:t> a la DDHIG  </a:t>
          </a:r>
        </a:p>
      </dsp:txBody>
      <dsp:txXfrm>
        <a:off x="6419299" y="1064049"/>
        <a:ext cx="1502908" cy="991082"/>
      </dsp:txXfrm>
    </dsp:sp>
    <dsp:sp modelId="{22BF283E-A970-4DE4-A09C-E4A2EC242943}">
      <dsp:nvSpPr>
        <dsp:cNvPr id="0" name=""/>
        <dsp:cNvSpPr/>
      </dsp:nvSpPr>
      <dsp:spPr>
        <a:xfrm>
          <a:off x="7029498" y="2098293"/>
          <a:ext cx="988601" cy="39313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GOBERNACIÓN</a:t>
          </a:r>
        </a:p>
        <a:p>
          <a:pPr marL="0" lvl="0" indent="0" algn="ctr" defTabSz="400050">
            <a:lnSpc>
              <a:spcPct val="90000"/>
            </a:lnSpc>
            <a:spcBef>
              <a:spcPct val="0"/>
            </a:spcBef>
            <a:spcAft>
              <a:spcPct val="35000"/>
            </a:spcAft>
            <a:buNone/>
          </a:pPr>
          <a:r>
            <a:rPr lang="en-US" sz="900" b="1" kern="1200" dirty="0">
              <a:solidFill>
                <a:schemeClr val="tx1"/>
              </a:solidFill>
            </a:rPr>
            <a:t>D.C.O.P. </a:t>
          </a:r>
        </a:p>
      </dsp:txBody>
      <dsp:txXfrm>
        <a:off x="7041013" y="2109808"/>
        <a:ext cx="965571" cy="370104"/>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45659" cy="493713"/>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50444" y="0"/>
            <a:ext cx="2945659" cy="493713"/>
          </a:xfrm>
          <a:prstGeom prst="rect">
            <a:avLst/>
          </a:prstGeom>
        </p:spPr>
        <p:txBody>
          <a:bodyPr vert="horz" lIns="91440" tIns="45720" rIns="91440" bIns="45720" rtlCol="0"/>
          <a:lstStyle>
            <a:lvl1pPr algn="r">
              <a:defRPr sz="1200"/>
            </a:lvl1pPr>
          </a:lstStyle>
          <a:p>
            <a:fld id="{78821867-C518-49BE-B291-70DE596A25C8}" type="datetimeFigureOut">
              <a:rPr lang="es-ES" smtClean="0"/>
              <a:pPr/>
              <a:t>29/07/2021</a:t>
            </a:fld>
            <a:endParaRPr lang="es-ES"/>
          </a:p>
        </p:txBody>
      </p:sp>
      <p:sp>
        <p:nvSpPr>
          <p:cNvPr id="4" name="3 Marcador de pie de página"/>
          <p:cNvSpPr>
            <a:spLocks noGrp="1"/>
          </p:cNvSpPr>
          <p:nvPr>
            <p:ph type="ftr" sz="quarter" idx="2"/>
          </p:nvPr>
        </p:nvSpPr>
        <p:spPr>
          <a:xfrm>
            <a:off x="1" y="9378823"/>
            <a:ext cx="2945659" cy="493713"/>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50444" y="9378823"/>
            <a:ext cx="2945659" cy="493713"/>
          </a:xfrm>
          <a:prstGeom prst="rect">
            <a:avLst/>
          </a:prstGeom>
        </p:spPr>
        <p:txBody>
          <a:bodyPr vert="horz" lIns="91440" tIns="45720" rIns="91440" bIns="45720" rtlCol="0" anchor="b"/>
          <a:lstStyle>
            <a:lvl1pPr algn="r">
              <a:defRPr sz="1200"/>
            </a:lvl1pPr>
          </a:lstStyle>
          <a:p>
            <a:fld id="{8B9F5CA1-4469-410A-A50A-27726CF91161}" type="slidenum">
              <a:rPr lang="es-ES" smtClean="0"/>
              <a:pPr/>
              <a:t>‹Nº›</a:t>
            </a:fld>
            <a:endParaRPr lang="es-ES"/>
          </a:p>
        </p:txBody>
      </p:sp>
    </p:spTree>
    <p:extLst>
      <p:ext uri="{BB962C8B-B14F-4D97-AF65-F5344CB8AC3E}">
        <p14:creationId xmlns:p14="http://schemas.microsoft.com/office/powerpoint/2010/main" val="3001159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45659" cy="493713"/>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50444" y="0"/>
            <a:ext cx="2945659" cy="493713"/>
          </a:xfrm>
          <a:prstGeom prst="rect">
            <a:avLst/>
          </a:prstGeom>
        </p:spPr>
        <p:txBody>
          <a:bodyPr vert="horz" lIns="91440" tIns="45720" rIns="91440" bIns="45720" rtlCol="0"/>
          <a:lstStyle>
            <a:lvl1pPr algn="r">
              <a:defRPr sz="1200"/>
            </a:lvl1pPr>
          </a:lstStyle>
          <a:p>
            <a:fld id="{736DBD64-A798-410E-9EF8-8FC51E8F4D67}" type="datetimeFigureOut">
              <a:rPr lang="es-EC" smtClean="0"/>
              <a:pPr/>
              <a:t>29/07/2021</a:t>
            </a:fld>
            <a:endParaRPr lang="es-EC"/>
          </a:p>
        </p:txBody>
      </p:sp>
      <p:sp>
        <p:nvSpPr>
          <p:cNvPr id="4" name="3 Marcador de imagen de diapositiva"/>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79768" y="4690269"/>
            <a:ext cx="5438140" cy="4443412"/>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1" y="9378823"/>
            <a:ext cx="2945659" cy="493713"/>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50444" y="9378823"/>
            <a:ext cx="2945659" cy="493713"/>
          </a:xfrm>
          <a:prstGeom prst="rect">
            <a:avLst/>
          </a:prstGeom>
        </p:spPr>
        <p:txBody>
          <a:bodyPr vert="horz" lIns="91440" tIns="45720" rIns="91440" bIns="45720" rtlCol="0" anchor="b"/>
          <a:lstStyle>
            <a:lvl1pPr algn="r">
              <a:defRPr sz="1200"/>
            </a:lvl1pPr>
          </a:lstStyle>
          <a:p>
            <a:fld id="{5E1C6063-26E3-45C8-A071-F5C261198586}" type="slidenum">
              <a:rPr lang="es-EC" smtClean="0"/>
              <a:pPr/>
              <a:t>‹Nº›</a:t>
            </a:fld>
            <a:endParaRPr lang="es-EC"/>
          </a:p>
        </p:txBody>
      </p:sp>
    </p:spTree>
    <p:extLst>
      <p:ext uri="{BB962C8B-B14F-4D97-AF65-F5344CB8AC3E}">
        <p14:creationId xmlns:p14="http://schemas.microsoft.com/office/powerpoint/2010/main" val="3662867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Creative &amp;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18</a:t>
            </a:fld>
            <a:endParaRPr lang="en-US"/>
          </a:p>
        </p:txBody>
      </p:sp>
    </p:spTree>
    <p:extLst>
      <p:ext uri="{BB962C8B-B14F-4D97-AF65-F5344CB8AC3E}">
        <p14:creationId xmlns:p14="http://schemas.microsoft.com/office/powerpoint/2010/main" val="1993578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30" name="Date Placeholder 29"/>
          <p:cNvSpPr>
            <a:spLocks noGrp="1"/>
          </p:cNvSpPr>
          <p:nvPr>
            <p:ph type="dt" sz="half" idx="10"/>
          </p:nvPr>
        </p:nvSpPr>
        <p:spPr/>
        <p:txBody>
          <a:bodyPr/>
          <a:lstStyle/>
          <a:p>
            <a:pPr defTabSz="457200" fontAlgn="base">
              <a:spcBef>
                <a:spcPct val="0"/>
              </a:spcBef>
              <a:spcAft>
                <a:spcPct val="0"/>
              </a:spcAft>
              <a:defRPr/>
            </a:pPr>
            <a:fld id="{6F253A4B-07CA-4F41-BDFD-1D9867C32D3C}" type="datetime1">
              <a:rPr lang="en-US" smtClean="0"/>
              <a:pPr defTabSz="457200" fontAlgn="base">
                <a:spcBef>
                  <a:spcPct val="0"/>
                </a:spcBef>
                <a:spcAft>
                  <a:spcPct val="0"/>
                </a:spcAft>
                <a:defRPr/>
              </a:pPr>
              <a:t>7/29/2021</a:t>
            </a:fld>
            <a:endParaRPr lang="en-US"/>
          </a:p>
        </p:txBody>
      </p:sp>
      <p:sp>
        <p:nvSpPr>
          <p:cNvPr id="19" name="Footer Placeholder 18"/>
          <p:cNvSpPr>
            <a:spLocks noGrp="1"/>
          </p:cNvSpPr>
          <p:nvPr>
            <p:ph type="ftr" sz="quarter" idx="11"/>
          </p:nvPr>
        </p:nvSpPr>
        <p:spPr/>
        <p:txBody>
          <a:bodyPr/>
          <a:lstStyle/>
          <a:p>
            <a:pPr defTabSz="457200" fontAlgn="base">
              <a:spcBef>
                <a:spcPct val="0"/>
              </a:spcBef>
              <a:spcAft>
                <a:spcPct val="0"/>
              </a:spcAft>
              <a:defRPr/>
            </a:pPr>
            <a:endParaRPr lang="es-ES"/>
          </a:p>
        </p:txBody>
      </p:sp>
      <p:sp>
        <p:nvSpPr>
          <p:cNvPr id="27" name="Slide Number Placeholder 26"/>
          <p:cNvSpPr>
            <a:spLocks noGrp="1"/>
          </p:cNvSpPr>
          <p:nvPr>
            <p:ph type="sldNum" sz="quarter" idx="12"/>
          </p:nvPr>
        </p:nvSpPr>
        <p:spPr/>
        <p:txBody>
          <a:bodyPr/>
          <a:lstStyle/>
          <a:p>
            <a:pPr defTabSz="457200" fontAlgn="base">
              <a:spcBef>
                <a:spcPct val="0"/>
              </a:spcBef>
              <a:spcAft>
                <a:spcPct val="0"/>
              </a:spcAft>
              <a:defRPr/>
            </a:pPr>
            <a:fld id="{CAAB7FB8-639F-4323-BB3E-52A432500C1C}" type="slidenum">
              <a:rPr lang="en-US" smtClean="0"/>
              <a:pPr defTabSz="457200" fontAlgn="base">
                <a:spcBef>
                  <a:spcPct val="0"/>
                </a:spcBef>
                <a:spcAft>
                  <a:spcPct val="0"/>
                </a:spcAft>
                <a:defRPr/>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pPr defTabSz="457200" fontAlgn="base">
              <a:spcBef>
                <a:spcPct val="0"/>
              </a:spcBef>
              <a:spcAft>
                <a:spcPct val="0"/>
              </a:spcAft>
              <a:defRPr/>
            </a:pPr>
            <a:fld id="{6F253A4B-07CA-4F41-BDFD-1D9867C32D3C}" type="datetime1">
              <a:rPr lang="en-US" smtClean="0"/>
              <a:pPr defTabSz="457200" fontAlgn="base">
                <a:spcBef>
                  <a:spcPct val="0"/>
                </a:spcBef>
                <a:spcAft>
                  <a:spcPct val="0"/>
                </a:spcAft>
                <a:defRPr/>
              </a:pPr>
              <a:t>7/29/2021</a:t>
            </a:fld>
            <a:endParaRPr lang="en-US"/>
          </a:p>
        </p:txBody>
      </p:sp>
      <p:sp>
        <p:nvSpPr>
          <p:cNvPr id="5" name="Footer Placeholder 4"/>
          <p:cNvSpPr>
            <a:spLocks noGrp="1"/>
          </p:cNvSpPr>
          <p:nvPr>
            <p:ph type="ftr" sz="quarter" idx="11"/>
          </p:nvPr>
        </p:nvSpPr>
        <p:spPr/>
        <p:txBody>
          <a:bodyPr/>
          <a:lstStyle/>
          <a:p>
            <a:pPr defTabSz="457200" fontAlgn="base">
              <a:spcBef>
                <a:spcPct val="0"/>
              </a:spcBef>
              <a:spcAft>
                <a:spcPct val="0"/>
              </a:spcAft>
              <a:defRPr/>
            </a:pPr>
            <a:endParaRPr lang="es-ES"/>
          </a:p>
        </p:txBody>
      </p:sp>
      <p:sp>
        <p:nvSpPr>
          <p:cNvPr id="6" name="Slide Number Placeholder 5"/>
          <p:cNvSpPr>
            <a:spLocks noGrp="1"/>
          </p:cNvSpPr>
          <p:nvPr>
            <p:ph type="sldNum" sz="quarter" idx="12"/>
          </p:nvPr>
        </p:nvSpPr>
        <p:spPr/>
        <p:txBody>
          <a:bodyPr/>
          <a:lstStyle/>
          <a:p>
            <a:pPr defTabSz="457200" fontAlgn="base">
              <a:spcBef>
                <a:spcPct val="0"/>
              </a:spcBef>
              <a:spcAft>
                <a:spcPct val="0"/>
              </a:spcAft>
              <a:defRPr/>
            </a:pPr>
            <a:fld id="{CAAB7FB8-639F-4323-BB3E-52A432500C1C}" type="slidenum">
              <a:rPr lang="en-US" smtClean="0"/>
              <a:pPr defTabSz="457200" fontAlgn="base">
                <a:spcBef>
                  <a:spcPct val="0"/>
                </a:spcBef>
                <a:spcAft>
                  <a:spcPct val="0"/>
                </a:spcAft>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pPr defTabSz="457200" fontAlgn="base">
              <a:spcBef>
                <a:spcPct val="0"/>
              </a:spcBef>
              <a:spcAft>
                <a:spcPct val="0"/>
              </a:spcAft>
              <a:defRPr/>
            </a:pPr>
            <a:fld id="{6F253A4B-07CA-4F41-BDFD-1D9867C32D3C}" type="datetime1">
              <a:rPr lang="en-US" smtClean="0"/>
              <a:pPr defTabSz="457200" fontAlgn="base">
                <a:spcBef>
                  <a:spcPct val="0"/>
                </a:spcBef>
                <a:spcAft>
                  <a:spcPct val="0"/>
                </a:spcAft>
                <a:defRPr/>
              </a:pPr>
              <a:t>7/29/2021</a:t>
            </a:fld>
            <a:endParaRPr lang="en-US"/>
          </a:p>
        </p:txBody>
      </p:sp>
      <p:sp>
        <p:nvSpPr>
          <p:cNvPr id="5" name="Footer Placeholder 4"/>
          <p:cNvSpPr>
            <a:spLocks noGrp="1"/>
          </p:cNvSpPr>
          <p:nvPr>
            <p:ph type="ftr" sz="quarter" idx="11"/>
          </p:nvPr>
        </p:nvSpPr>
        <p:spPr/>
        <p:txBody>
          <a:bodyPr/>
          <a:lstStyle/>
          <a:p>
            <a:pPr defTabSz="457200" fontAlgn="base">
              <a:spcBef>
                <a:spcPct val="0"/>
              </a:spcBef>
              <a:spcAft>
                <a:spcPct val="0"/>
              </a:spcAft>
              <a:defRPr/>
            </a:pPr>
            <a:endParaRPr lang="es-ES"/>
          </a:p>
        </p:txBody>
      </p:sp>
      <p:sp>
        <p:nvSpPr>
          <p:cNvPr id="6" name="Slide Number Placeholder 5"/>
          <p:cNvSpPr>
            <a:spLocks noGrp="1"/>
          </p:cNvSpPr>
          <p:nvPr>
            <p:ph type="sldNum" sz="quarter" idx="12"/>
          </p:nvPr>
        </p:nvSpPr>
        <p:spPr/>
        <p:txBody>
          <a:bodyPr/>
          <a:lstStyle/>
          <a:p>
            <a:pPr defTabSz="457200" fontAlgn="base">
              <a:spcBef>
                <a:spcPct val="0"/>
              </a:spcBef>
              <a:spcAft>
                <a:spcPct val="0"/>
              </a:spcAft>
              <a:defRPr/>
            </a:pPr>
            <a:fld id="{CAAB7FB8-639F-4323-BB3E-52A432500C1C}" type="slidenum">
              <a:rPr lang="en-US" smtClean="0"/>
              <a:pPr defTabSz="457200" fontAlgn="base">
                <a:spcBef>
                  <a:spcPct val="0"/>
                </a:spcBef>
                <a:spcAft>
                  <a:spcPct val="0"/>
                </a:spcAft>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Right">
    <p:spTree>
      <p:nvGrpSpPr>
        <p:cNvPr id="1" name=""/>
        <p:cNvGrpSpPr/>
        <p:nvPr/>
      </p:nvGrpSpPr>
      <p:grpSpPr>
        <a:xfrm>
          <a:off x="0" y="0"/>
          <a:ext cx="0" cy="0"/>
          <a:chOff x="0" y="0"/>
          <a:chExt cx="0" cy="0"/>
        </a:xfrm>
      </p:grpSpPr>
      <p:sp>
        <p:nvSpPr>
          <p:cNvPr id="2" name="Title 1"/>
          <p:cNvSpPr>
            <a:spLocks noGrp="1"/>
          </p:cNvSpPr>
          <p:nvPr>
            <p:ph type="title"/>
          </p:nvPr>
        </p:nvSpPr>
        <p:spPr>
          <a:xfrm>
            <a:off x="1338427" y="137160"/>
            <a:ext cx="7348373" cy="707886"/>
          </a:xfrm>
        </p:spPr>
        <p:txBody>
          <a:bodyPr/>
          <a:lstStyle/>
          <a:p>
            <a:r>
              <a:rPr lang="en-US"/>
              <a:t>Click to edit Master title style</a:t>
            </a:r>
          </a:p>
        </p:txBody>
      </p:sp>
      <p:sp>
        <p:nvSpPr>
          <p:cNvPr id="3" name="Subtitle 2"/>
          <p:cNvSpPr>
            <a:spLocks noGrp="1"/>
          </p:cNvSpPr>
          <p:nvPr>
            <p:ph type="subTitle" idx="1"/>
          </p:nvPr>
        </p:nvSpPr>
        <p:spPr>
          <a:xfrm>
            <a:off x="1338427" y="845046"/>
            <a:ext cx="7348373" cy="523220"/>
          </a:xfrm>
        </p:spPr>
        <p:txBody>
          <a:bodyPr wrap="square">
            <a:spAutoFit/>
          </a:bodyPr>
          <a:lstStyle>
            <a:lvl1pPr marL="0" indent="0" algn="r">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246127" y="6237312"/>
            <a:ext cx="32943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0" name="Slide Number Placeholder 5"/>
          <p:cNvSpPr>
            <a:spLocks noGrp="1"/>
          </p:cNvSpPr>
          <p:nvPr>
            <p:ph type="sldNum" sz="quarter" idx="12"/>
          </p:nvPr>
        </p:nvSpPr>
        <p:spPr>
          <a:xfrm>
            <a:off x="246127" y="6237313"/>
            <a:ext cx="329431" cy="390437"/>
          </a:xfrm>
          <a:prstGeom prst="rect">
            <a:avLst/>
          </a:prstGeom>
        </p:spPr>
        <p:txBody>
          <a:bodyPr anchor="ctr"/>
          <a:lstStyle>
            <a:lvl1pPr algn="ctr">
              <a:defRPr sz="1400">
                <a:solidFill>
                  <a:srgbClr val="2F3A46"/>
                </a:solidFill>
              </a:defRPr>
            </a:lvl1pPr>
          </a:lstStyle>
          <a:p>
            <a:fld id="{F68327C5-B821-4FE9-A59A-A60D9EB59A9A}" type="slidenum">
              <a:rPr lang="en-US" smtClean="0"/>
              <a:pPr/>
              <a:t>‹Nº›</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pic>
        <p:nvPicPr>
          <p:cNvPr id="12" name="Picture 11"/>
          <p:cNvPicPr>
            <a:picLocks noChangeAspect="1"/>
          </p:cNvPicPr>
          <p:nvPr userDrawn="1"/>
        </p:nvPicPr>
        <p:blipFill>
          <a:blip r:embed="rId3"/>
          <a:stretch>
            <a:fillRect/>
          </a:stretch>
        </p:blipFill>
        <p:spPr>
          <a:xfrm>
            <a:off x="117597" y="229539"/>
            <a:ext cx="1220830" cy="451143"/>
          </a:xfrm>
          <a:prstGeom prst="rect">
            <a:avLst/>
          </a:prstGeom>
        </p:spPr>
      </p:pic>
      <p:sp>
        <p:nvSpPr>
          <p:cNvPr id="13" name="Rectangle 12"/>
          <p:cNvSpPr/>
          <p:nvPr userDrawn="1"/>
        </p:nvSpPr>
        <p:spPr>
          <a:xfrm>
            <a:off x="130452" y="95859"/>
            <a:ext cx="1195121"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1737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p>
            <a:fld id="{0A1E3C49-9257-41CE-B2F8-D6F495E96907}" type="datetimeFigureOut">
              <a:rPr lang="es-EC" smtClean="0">
                <a:solidFill>
                  <a:prstClr val="black">
                    <a:tint val="75000"/>
                  </a:prstClr>
                </a:solidFill>
              </a:rPr>
              <a:pPr/>
              <a:t>29/07/2021</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95CAB4E-C8BA-4D3E-A66E-6462539580A2}"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238723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0A1E3C49-9257-41CE-B2F8-D6F495E96907}" type="datetimeFigureOut">
              <a:rPr lang="es-EC" smtClean="0">
                <a:solidFill>
                  <a:prstClr val="black">
                    <a:tint val="75000"/>
                  </a:prstClr>
                </a:solidFill>
              </a:rPr>
              <a:pPr/>
              <a:t>29/07/2021</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95CAB4E-C8BA-4D3E-A66E-6462539580A2}"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4159437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A1E3C49-9257-41CE-B2F8-D6F495E96907}" type="datetimeFigureOut">
              <a:rPr lang="es-EC" smtClean="0">
                <a:solidFill>
                  <a:prstClr val="black">
                    <a:tint val="75000"/>
                  </a:prstClr>
                </a:solidFill>
              </a:rPr>
              <a:pPr/>
              <a:t>29/07/2021</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95CAB4E-C8BA-4D3E-A66E-6462539580A2}"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096572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p>
            <a:fld id="{0A1E3C49-9257-41CE-B2F8-D6F495E96907}" type="datetimeFigureOut">
              <a:rPr lang="es-EC" smtClean="0">
                <a:solidFill>
                  <a:prstClr val="black">
                    <a:tint val="75000"/>
                  </a:prstClr>
                </a:solidFill>
              </a:rPr>
              <a:pPr/>
              <a:t>29/07/2021</a:t>
            </a:fld>
            <a:endParaRPr lang="es-EC">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C">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95CAB4E-C8BA-4D3E-A66E-6462539580A2}"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4092623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p>
            <a:fld id="{0A1E3C49-9257-41CE-B2F8-D6F495E96907}" type="datetimeFigureOut">
              <a:rPr lang="es-EC" smtClean="0">
                <a:solidFill>
                  <a:prstClr val="black">
                    <a:tint val="75000"/>
                  </a:prstClr>
                </a:solidFill>
              </a:rPr>
              <a:pPr/>
              <a:t>29/07/2021</a:t>
            </a:fld>
            <a:endParaRPr lang="es-EC">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C">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295CAB4E-C8BA-4D3E-A66E-6462539580A2}"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227323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p>
            <a:fld id="{0A1E3C49-9257-41CE-B2F8-D6F495E96907}" type="datetimeFigureOut">
              <a:rPr lang="es-EC" smtClean="0">
                <a:solidFill>
                  <a:prstClr val="black">
                    <a:tint val="75000"/>
                  </a:prstClr>
                </a:solidFill>
              </a:rPr>
              <a:pPr/>
              <a:t>29/07/2021</a:t>
            </a:fld>
            <a:endParaRPr lang="es-EC">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C">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295CAB4E-C8BA-4D3E-A66E-6462539580A2}"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990100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A1E3C49-9257-41CE-B2F8-D6F495E96907}" type="datetimeFigureOut">
              <a:rPr lang="es-EC" smtClean="0">
                <a:solidFill>
                  <a:prstClr val="black">
                    <a:tint val="75000"/>
                  </a:prstClr>
                </a:solidFill>
              </a:rPr>
              <a:pPr/>
              <a:t>29/07/2021</a:t>
            </a:fld>
            <a:endParaRPr lang="es-EC">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C">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295CAB4E-C8BA-4D3E-A66E-6462539580A2}"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571294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pPr defTabSz="457200" fontAlgn="base">
              <a:spcBef>
                <a:spcPct val="0"/>
              </a:spcBef>
              <a:spcAft>
                <a:spcPct val="0"/>
              </a:spcAft>
              <a:defRPr/>
            </a:pPr>
            <a:fld id="{6F253A4B-07CA-4F41-BDFD-1D9867C32D3C}" type="datetime1">
              <a:rPr lang="en-US" smtClean="0"/>
              <a:pPr defTabSz="457200" fontAlgn="base">
                <a:spcBef>
                  <a:spcPct val="0"/>
                </a:spcBef>
                <a:spcAft>
                  <a:spcPct val="0"/>
                </a:spcAft>
                <a:defRPr/>
              </a:pPr>
              <a:t>7/29/2021</a:t>
            </a:fld>
            <a:endParaRPr lang="en-US"/>
          </a:p>
        </p:txBody>
      </p:sp>
      <p:sp>
        <p:nvSpPr>
          <p:cNvPr id="5" name="Footer Placeholder 4"/>
          <p:cNvSpPr>
            <a:spLocks noGrp="1"/>
          </p:cNvSpPr>
          <p:nvPr>
            <p:ph type="ftr" sz="quarter" idx="11"/>
          </p:nvPr>
        </p:nvSpPr>
        <p:spPr/>
        <p:txBody>
          <a:bodyPr/>
          <a:lstStyle/>
          <a:p>
            <a:pPr defTabSz="457200" fontAlgn="base">
              <a:spcBef>
                <a:spcPct val="0"/>
              </a:spcBef>
              <a:spcAft>
                <a:spcPct val="0"/>
              </a:spcAft>
              <a:defRPr/>
            </a:pPr>
            <a:endParaRPr lang="es-ES"/>
          </a:p>
        </p:txBody>
      </p:sp>
      <p:sp>
        <p:nvSpPr>
          <p:cNvPr id="6" name="Slide Number Placeholder 5"/>
          <p:cNvSpPr>
            <a:spLocks noGrp="1"/>
          </p:cNvSpPr>
          <p:nvPr>
            <p:ph type="sldNum" sz="quarter" idx="12"/>
          </p:nvPr>
        </p:nvSpPr>
        <p:spPr/>
        <p:txBody>
          <a:bodyPr/>
          <a:lstStyle/>
          <a:p>
            <a:pPr defTabSz="457200" fontAlgn="base">
              <a:spcBef>
                <a:spcPct val="0"/>
              </a:spcBef>
              <a:spcAft>
                <a:spcPct val="0"/>
              </a:spcAft>
              <a:defRPr/>
            </a:pPr>
            <a:fld id="{CAAB7FB8-639F-4323-BB3E-52A432500C1C}" type="slidenum">
              <a:rPr lang="en-US" smtClean="0"/>
              <a:pPr defTabSz="457200" fontAlgn="base">
                <a:spcBef>
                  <a:spcPct val="0"/>
                </a:spcBef>
                <a:spcAft>
                  <a:spcPct val="0"/>
                </a:spcAft>
                <a:defRPr/>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A1E3C49-9257-41CE-B2F8-D6F495E96907}" type="datetimeFigureOut">
              <a:rPr lang="es-EC" smtClean="0">
                <a:solidFill>
                  <a:prstClr val="black">
                    <a:tint val="75000"/>
                  </a:prstClr>
                </a:solidFill>
              </a:rPr>
              <a:pPr/>
              <a:t>29/07/2021</a:t>
            </a:fld>
            <a:endParaRPr lang="es-EC">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C">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95CAB4E-C8BA-4D3E-A66E-6462539580A2}"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4214024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A1E3C49-9257-41CE-B2F8-D6F495E96907}" type="datetimeFigureOut">
              <a:rPr lang="es-EC" smtClean="0">
                <a:solidFill>
                  <a:prstClr val="black">
                    <a:tint val="75000"/>
                  </a:prstClr>
                </a:solidFill>
              </a:rPr>
              <a:pPr/>
              <a:t>29/07/2021</a:t>
            </a:fld>
            <a:endParaRPr lang="es-EC">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C">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95CAB4E-C8BA-4D3E-A66E-6462539580A2}"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734747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0A1E3C49-9257-41CE-B2F8-D6F495E96907}" type="datetimeFigureOut">
              <a:rPr lang="es-EC" smtClean="0">
                <a:solidFill>
                  <a:prstClr val="black">
                    <a:tint val="75000"/>
                  </a:prstClr>
                </a:solidFill>
              </a:rPr>
              <a:pPr/>
              <a:t>29/07/2021</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95CAB4E-C8BA-4D3E-A66E-6462539580A2}"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1751843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0A1E3C49-9257-41CE-B2F8-D6F495E96907}" type="datetimeFigureOut">
              <a:rPr lang="es-EC" smtClean="0">
                <a:solidFill>
                  <a:prstClr val="black">
                    <a:tint val="75000"/>
                  </a:prstClr>
                </a:solidFill>
              </a:rPr>
              <a:pPr/>
              <a:t>29/07/2021</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95CAB4E-C8BA-4D3E-A66E-6462539580A2}"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741627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Date Placeholder 3"/>
          <p:cNvSpPr>
            <a:spLocks noGrp="1"/>
          </p:cNvSpPr>
          <p:nvPr>
            <p:ph type="dt" sz="half" idx="10"/>
          </p:nvPr>
        </p:nvSpPr>
        <p:spPr/>
        <p:txBody>
          <a:bodyPr/>
          <a:lstStyle/>
          <a:p>
            <a:pPr defTabSz="457200" fontAlgn="base">
              <a:spcBef>
                <a:spcPct val="0"/>
              </a:spcBef>
              <a:spcAft>
                <a:spcPct val="0"/>
              </a:spcAft>
              <a:defRPr/>
            </a:pPr>
            <a:fld id="{6F253A4B-07CA-4F41-BDFD-1D9867C32D3C}" type="datetime1">
              <a:rPr lang="en-US" smtClean="0"/>
              <a:pPr defTabSz="457200" fontAlgn="base">
                <a:spcBef>
                  <a:spcPct val="0"/>
                </a:spcBef>
                <a:spcAft>
                  <a:spcPct val="0"/>
                </a:spcAft>
                <a:defRPr/>
              </a:pPr>
              <a:t>7/29/2021</a:t>
            </a:fld>
            <a:endParaRPr lang="en-US"/>
          </a:p>
        </p:txBody>
      </p:sp>
      <p:sp>
        <p:nvSpPr>
          <p:cNvPr id="5" name="Footer Placeholder 4"/>
          <p:cNvSpPr>
            <a:spLocks noGrp="1"/>
          </p:cNvSpPr>
          <p:nvPr>
            <p:ph type="ftr" sz="quarter" idx="11"/>
          </p:nvPr>
        </p:nvSpPr>
        <p:spPr/>
        <p:txBody>
          <a:bodyPr/>
          <a:lstStyle/>
          <a:p>
            <a:pPr defTabSz="457200" fontAlgn="base">
              <a:spcBef>
                <a:spcPct val="0"/>
              </a:spcBef>
              <a:spcAft>
                <a:spcPct val="0"/>
              </a:spcAft>
              <a:defRPr/>
            </a:pPr>
            <a:endParaRPr lang="es-ES"/>
          </a:p>
        </p:txBody>
      </p:sp>
      <p:sp>
        <p:nvSpPr>
          <p:cNvPr id="6" name="Slide Number Placeholder 5"/>
          <p:cNvSpPr>
            <a:spLocks noGrp="1"/>
          </p:cNvSpPr>
          <p:nvPr>
            <p:ph type="sldNum" sz="quarter" idx="12"/>
          </p:nvPr>
        </p:nvSpPr>
        <p:spPr/>
        <p:txBody>
          <a:bodyPr/>
          <a:lstStyle/>
          <a:p>
            <a:pPr defTabSz="457200" fontAlgn="base">
              <a:spcBef>
                <a:spcPct val="0"/>
              </a:spcBef>
              <a:spcAft>
                <a:spcPct val="0"/>
              </a:spcAft>
              <a:defRPr/>
            </a:pPr>
            <a:fld id="{CAAB7FB8-639F-4323-BB3E-52A432500C1C}" type="slidenum">
              <a:rPr lang="en-US" smtClean="0"/>
              <a:pPr defTabSz="457200" fontAlgn="base">
                <a:spcBef>
                  <a:spcPct val="0"/>
                </a:spcBef>
                <a:spcAft>
                  <a:spcPct val="0"/>
                </a:spcAft>
                <a:defRPr/>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Date Placeholder 4"/>
          <p:cNvSpPr>
            <a:spLocks noGrp="1"/>
          </p:cNvSpPr>
          <p:nvPr>
            <p:ph type="dt" sz="half" idx="10"/>
          </p:nvPr>
        </p:nvSpPr>
        <p:spPr/>
        <p:txBody>
          <a:bodyPr/>
          <a:lstStyle/>
          <a:p>
            <a:pPr defTabSz="457200" fontAlgn="base">
              <a:spcBef>
                <a:spcPct val="0"/>
              </a:spcBef>
              <a:spcAft>
                <a:spcPct val="0"/>
              </a:spcAft>
              <a:defRPr/>
            </a:pPr>
            <a:fld id="{6F253A4B-07CA-4F41-BDFD-1D9867C32D3C}" type="datetime1">
              <a:rPr lang="en-US" smtClean="0"/>
              <a:pPr defTabSz="457200" fontAlgn="base">
                <a:spcBef>
                  <a:spcPct val="0"/>
                </a:spcBef>
                <a:spcAft>
                  <a:spcPct val="0"/>
                </a:spcAft>
                <a:defRPr/>
              </a:pPr>
              <a:t>7/29/2021</a:t>
            </a:fld>
            <a:endParaRPr lang="en-US"/>
          </a:p>
        </p:txBody>
      </p:sp>
      <p:sp>
        <p:nvSpPr>
          <p:cNvPr id="6" name="Footer Placeholder 5"/>
          <p:cNvSpPr>
            <a:spLocks noGrp="1"/>
          </p:cNvSpPr>
          <p:nvPr>
            <p:ph type="ftr" sz="quarter" idx="11"/>
          </p:nvPr>
        </p:nvSpPr>
        <p:spPr/>
        <p:txBody>
          <a:bodyPr/>
          <a:lstStyle/>
          <a:p>
            <a:pPr defTabSz="457200" fontAlgn="base">
              <a:spcBef>
                <a:spcPct val="0"/>
              </a:spcBef>
              <a:spcAft>
                <a:spcPct val="0"/>
              </a:spcAft>
              <a:defRPr/>
            </a:pPr>
            <a:endParaRPr lang="es-ES"/>
          </a:p>
        </p:txBody>
      </p:sp>
      <p:sp>
        <p:nvSpPr>
          <p:cNvPr id="7" name="Slide Number Placeholder 6"/>
          <p:cNvSpPr>
            <a:spLocks noGrp="1"/>
          </p:cNvSpPr>
          <p:nvPr>
            <p:ph type="sldNum" sz="quarter" idx="12"/>
          </p:nvPr>
        </p:nvSpPr>
        <p:spPr/>
        <p:txBody>
          <a:bodyPr/>
          <a:lstStyle/>
          <a:p>
            <a:pPr defTabSz="457200" fontAlgn="base">
              <a:spcBef>
                <a:spcPct val="0"/>
              </a:spcBef>
              <a:spcAft>
                <a:spcPct val="0"/>
              </a:spcAft>
              <a:defRPr/>
            </a:pPr>
            <a:fld id="{CAAB7FB8-639F-4323-BB3E-52A432500C1C}" type="slidenum">
              <a:rPr lang="en-US" smtClean="0"/>
              <a:pPr defTabSz="457200" fontAlgn="base">
                <a:spcBef>
                  <a:spcPct val="0"/>
                </a:spcBef>
                <a:spcAft>
                  <a:spcPct val="0"/>
                </a:spcAft>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Date Placeholder 6"/>
          <p:cNvSpPr>
            <a:spLocks noGrp="1"/>
          </p:cNvSpPr>
          <p:nvPr>
            <p:ph type="dt" sz="half" idx="10"/>
          </p:nvPr>
        </p:nvSpPr>
        <p:spPr/>
        <p:txBody>
          <a:bodyPr/>
          <a:lstStyle/>
          <a:p>
            <a:pPr defTabSz="457200" fontAlgn="base">
              <a:spcBef>
                <a:spcPct val="0"/>
              </a:spcBef>
              <a:spcAft>
                <a:spcPct val="0"/>
              </a:spcAft>
              <a:defRPr/>
            </a:pPr>
            <a:fld id="{6F253A4B-07CA-4F41-BDFD-1D9867C32D3C}" type="datetime1">
              <a:rPr lang="en-US" smtClean="0"/>
              <a:pPr defTabSz="457200" fontAlgn="base">
                <a:spcBef>
                  <a:spcPct val="0"/>
                </a:spcBef>
                <a:spcAft>
                  <a:spcPct val="0"/>
                </a:spcAft>
                <a:defRPr/>
              </a:pPr>
              <a:t>7/29/2021</a:t>
            </a:fld>
            <a:endParaRPr lang="en-US"/>
          </a:p>
        </p:txBody>
      </p:sp>
      <p:sp>
        <p:nvSpPr>
          <p:cNvPr id="8" name="Footer Placeholder 7"/>
          <p:cNvSpPr>
            <a:spLocks noGrp="1"/>
          </p:cNvSpPr>
          <p:nvPr>
            <p:ph type="ftr" sz="quarter" idx="11"/>
          </p:nvPr>
        </p:nvSpPr>
        <p:spPr/>
        <p:txBody>
          <a:bodyPr/>
          <a:lstStyle/>
          <a:p>
            <a:pPr defTabSz="457200" fontAlgn="base">
              <a:spcBef>
                <a:spcPct val="0"/>
              </a:spcBef>
              <a:spcAft>
                <a:spcPct val="0"/>
              </a:spcAft>
              <a:defRPr/>
            </a:pPr>
            <a:endParaRPr lang="es-ES"/>
          </a:p>
        </p:txBody>
      </p:sp>
      <p:sp>
        <p:nvSpPr>
          <p:cNvPr id="9" name="Slide Number Placeholder 8"/>
          <p:cNvSpPr>
            <a:spLocks noGrp="1"/>
          </p:cNvSpPr>
          <p:nvPr>
            <p:ph type="sldNum" sz="quarter" idx="12"/>
          </p:nvPr>
        </p:nvSpPr>
        <p:spPr/>
        <p:txBody>
          <a:bodyPr/>
          <a:lstStyle/>
          <a:p>
            <a:pPr defTabSz="457200" fontAlgn="base">
              <a:spcBef>
                <a:spcPct val="0"/>
              </a:spcBef>
              <a:spcAft>
                <a:spcPct val="0"/>
              </a:spcAft>
              <a:defRPr/>
            </a:pPr>
            <a:fld id="{CAAB7FB8-639F-4323-BB3E-52A432500C1C}" type="slidenum">
              <a:rPr lang="en-US" smtClean="0"/>
              <a:pPr defTabSz="457200" fontAlgn="base">
                <a:spcBef>
                  <a:spcPct val="0"/>
                </a:spcBef>
                <a:spcAft>
                  <a:spcPct val="0"/>
                </a:spcAft>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Date Placeholder 2"/>
          <p:cNvSpPr>
            <a:spLocks noGrp="1"/>
          </p:cNvSpPr>
          <p:nvPr>
            <p:ph type="dt" sz="half" idx="10"/>
          </p:nvPr>
        </p:nvSpPr>
        <p:spPr/>
        <p:txBody>
          <a:bodyPr/>
          <a:lstStyle/>
          <a:p>
            <a:pPr defTabSz="457200" fontAlgn="base">
              <a:spcBef>
                <a:spcPct val="0"/>
              </a:spcBef>
              <a:spcAft>
                <a:spcPct val="0"/>
              </a:spcAft>
              <a:defRPr/>
            </a:pPr>
            <a:fld id="{6F253A4B-07CA-4F41-BDFD-1D9867C32D3C}" type="datetime1">
              <a:rPr lang="en-US" smtClean="0"/>
              <a:pPr defTabSz="457200" fontAlgn="base">
                <a:spcBef>
                  <a:spcPct val="0"/>
                </a:spcBef>
                <a:spcAft>
                  <a:spcPct val="0"/>
                </a:spcAft>
                <a:defRPr/>
              </a:pPr>
              <a:t>7/29/2021</a:t>
            </a:fld>
            <a:endParaRPr lang="en-US"/>
          </a:p>
        </p:txBody>
      </p:sp>
      <p:sp>
        <p:nvSpPr>
          <p:cNvPr id="4" name="Footer Placeholder 3"/>
          <p:cNvSpPr>
            <a:spLocks noGrp="1"/>
          </p:cNvSpPr>
          <p:nvPr>
            <p:ph type="ftr" sz="quarter" idx="11"/>
          </p:nvPr>
        </p:nvSpPr>
        <p:spPr/>
        <p:txBody>
          <a:bodyPr/>
          <a:lstStyle/>
          <a:p>
            <a:pPr defTabSz="457200" fontAlgn="base">
              <a:spcBef>
                <a:spcPct val="0"/>
              </a:spcBef>
              <a:spcAft>
                <a:spcPct val="0"/>
              </a:spcAft>
              <a:defRPr/>
            </a:pPr>
            <a:endParaRPr lang="es-ES"/>
          </a:p>
        </p:txBody>
      </p:sp>
      <p:sp>
        <p:nvSpPr>
          <p:cNvPr id="5" name="Slide Number Placeholder 4"/>
          <p:cNvSpPr>
            <a:spLocks noGrp="1"/>
          </p:cNvSpPr>
          <p:nvPr>
            <p:ph type="sldNum" sz="quarter" idx="12"/>
          </p:nvPr>
        </p:nvSpPr>
        <p:spPr/>
        <p:txBody>
          <a:bodyPr/>
          <a:lstStyle/>
          <a:p>
            <a:pPr defTabSz="457200" fontAlgn="base">
              <a:spcBef>
                <a:spcPct val="0"/>
              </a:spcBef>
              <a:spcAft>
                <a:spcPct val="0"/>
              </a:spcAft>
              <a:defRPr/>
            </a:pPr>
            <a:fld id="{CAAB7FB8-639F-4323-BB3E-52A432500C1C}" type="slidenum">
              <a:rPr lang="en-US" smtClean="0"/>
              <a:pPr defTabSz="457200" fontAlgn="base">
                <a:spcBef>
                  <a:spcPct val="0"/>
                </a:spcBef>
                <a:spcAft>
                  <a:spcPct val="0"/>
                </a:spcAft>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fontAlgn="base">
              <a:spcBef>
                <a:spcPct val="0"/>
              </a:spcBef>
              <a:spcAft>
                <a:spcPct val="0"/>
              </a:spcAft>
              <a:defRPr/>
            </a:pPr>
            <a:fld id="{6F253A4B-07CA-4F41-BDFD-1D9867C32D3C}" type="datetime1">
              <a:rPr lang="en-US" smtClean="0"/>
              <a:pPr defTabSz="457200" fontAlgn="base">
                <a:spcBef>
                  <a:spcPct val="0"/>
                </a:spcBef>
                <a:spcAft>
                  <a:spcPct val="0"/>
                </a:spcAft>
                <a:defRPr/>
              </a:pPr>
              <a:t>7/29/2021</a:t>
            </a:fld>
            <a:endParaRPr lang="en-US"/>
          </a:p>
        </p:txBody>
      </p:sp>
      <p:sp>
        <p:nvSpPr>
          <p:cNvPr id="3" name="Footer Placeholder 2"/>
          <p:cNvSpPr>
            <a:spLocks noGrp="1"/>
          </p:cNvSpPr>
          <p:nvPr>
            <p:ph type="ftr" sz="quarter" idx="11"/>
          </p:nvPr>
        </p:nvSpPr>
        <p:spPr/>
        <p:txBody>
          <a:bodyPr/>
          <a:lstStyle/>
          <a:p>
            <a:pPr defTabSz="457200" fontAlgn="base">
              <a:spcBef>
                <a:spcPct val="0"/>
              </a:spcBef>
              <a:spcAft>
                <a:spcPct val="0"/>
              </a:spcAft>
              <a:defRPr/>
            </a:pPr>
            <a:endParaRPr lang="es-ES"/>
          </a:p>
        </p:txBody>
      </p:sp>
      <p:sp>
        <p:nvSpPr>
          <p:cNvPr id="4" name="Slide Number Placeholder 3"/>
          <p:cNvSpPr>
            <a:spLocks noGrp="1"/>
          </p:cNvSpPr>
          <p:nvPr>
            <p:ph type="sldNum" sz="quarter" idx="12"/>
          </p:nvPr>
        </p:nvSpPr>
        <p:spPr/>
        <p:txBody>
          <a:bodyPr/>
          <a:lstStyle/>
          <a:p>
            <a:pPr defTabSz="457200" fontAlgn="base">
              <a:spcBef>
                <a:spcPct val="0"/>
              </a:spcBef>
              <a:spcAft>
                <a:spcPct val="0"/>
              </a:spcAft>
              <a:defRPr/>
            </a:pPr>
            <a:fld id="{CAAB7FB8-639F-4323-BB3E-52A432500C1C}" type="slidenum">
              <a:rPr lang="en-US" smtClean="0"/>
              <a:pPr defTabSz="457200" fontAlgn="base">
                <a:spcBef>
                  <a:spcPct val="0"/>
                </a:spcBef>
                <a:spcAft>
                  <a:spcPct val="0"/>
                </a:spcAft>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Date Placeholder 4"/>
          <p:cNvSpPr>
            <a:spLocks noGrp="1"/>
          </p:cNvSpPr>
          <p:nvPr>
            <p:ph type="dt" sz="half" idx="10"/>
          </p:nvPr>
        </p:nvSpPr>
        <p:spPr/>
        <p:txBody>
          <a:bodyPr/>
          <a:lstStyle/>
          <a:p>
            <a:pPr defTabSz="457200" fontAlgn="base">
              <a:spcBef>
                <a:spcPct val="0"/>
              </a:spcBef>
              <a:spcAft>
                <a:spcPct val="0"/>
              </a:spcAft>
              <a:defRPr/>
            </a:pPr>
            <a:fld id="{6F253A4B-07CA-4F41-BDFD-1D9867C32D3C}" type="datetime1">
              <a:rPr lang="en-US" smtClean="0"/>
              <a:pPr defTabSz="457200" fontAlgn="base">
                <a:spcBef>
                  <a:spcPct val="0"/>
                </a:spcBef>
                <a:spcAft>
                  <a:spcPct val="0"/>
                </a:spcAft>
                <a:defRPr/>
              </a:pPr>
              <a:t>7/29/2021</a:t>
            </a:fld>
            <a:endParaRPr lang="en-US"/>
          </a:p>
        </p:txBody>
      </p:sp>
      <p:sp>
        <p:nvSpPr>
          <p:cNvPr id="6" name="Footer Placeholder 5"/>
          <p:cNvSpPr>
            <a:spLocks noGrp="1"/>
          </p:cNvSpPr>
          <p:nvPr>
            <p:ph type="ftr" sz="quarter" idx="11"/>
          </p:nvPr>
        </p:nvSpPr>
        <p:spPr/>
        <p:txBody>
          <a:bodyPr/>
          <a:lstStyle/>
          <a:p>
            <a:pPr defTabSz="457200" fontAlgn="base">
              <a:spcBef>
                <a:spcPct val="0"/>
              </a:spcBef>
              <a:spcAft>
                <a:spcPct val="0"/>
              </a:spcAft>
              <a:defRPr/>
            </a:pPr>
            <a:endParaRPr lang="es-ES"/>
          </a:p>
        </p:txBody>
      </p:sp>
      <p:sp>
        <p:nvSpPr>
          <p:cNvPr id="7" name="Slide Number Placeholder 6"/>
          <p:cNvSpPr>
            <a:spLocks noGrp="1"/>
          </p:cNvSpPr>
          <p:nvPr>
            <p:ph type="sldNum" sz="quarter" idx="12"/>
          </p:nvPr>
        </p:nvSpPr>
        <p:spPr/>
        <p:txBody>
          <a:bodyPr/>
          <a:lstStyle/>
          <a:p>
            <a:pPr defTabSz="457200" fontAlgn="base">
              <a:spcBef>
                <a:spcPct val="0"/>
              </a:spcBef>
              <a:spcAft>
                <a:spcPct val="0"/>
              </a:spcAft>
              <a:defRPr/>
            </a:pPr>
            <a:fld id="{CAAB7FB8-639F-4323-BB3E-52A432500C1C}" type="slidenum">
              <a:rPr lang="en-US" smtClean="0"/>
              <a:pPr defTabSz="457200" fontAlgn="base">
                <a:spcBef>
                  <a:spcPct val="0"/>
                </a:spcBef>
                <a:spcAft>
                  <a:spcPct val="0"/>
                </a:spcAft>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Date Placeholder 4"/>
          <p:cNvSpPr>
            <a:spLocks noGrp="1"/>
          </p:cNvSpPr>
          <p:nvPr>
            <p:ph type="dt" sz="half" idx="10"/>
          </p:nvPr>
        </p:nvSpPr>
        <p:spPr/>
        <p:txBody>
          <a:bodyPr/>
          <a:lstStyle/>
          <a:p>
            <a:pPr defTabSz="457200" fontAlgn="base">
              <a:spcBef>
                <a:spcPct val="0"/>
              </a:spcBef>
              <a:spcAft>
                <a:spcPct val="0"/>
              </a:spcAft>
              <a:defRPr/>
            </a:pPr>
            <a:fld id="{6F253A4B-07CA-4F41-BDFD-1D9867C32D3C}" type="datetime1">
              <a:rPr lang="en-US" smtClean="0"/>
              <a:pPr defTabSz="457200" fontAlgn="base">
                <a:spcBef>
                  <a:spcPct val="0"/>
                </a:spcBef>
                <a:spcAft>
                  <a:spcPct val="0"/>
                </a:spcAft>
                <a:defRPr/>
              </a:pPr>
              <a:t>7/29/2021</a:t>
            </a:fld>
            <a:endParaRPr lang="en-US"/>
          </a:p>
        </p:txBody>
      </p:sp>
      <p:sp>
        <p:nvSpPr>
          <p:cNvPr id="6" name="Footer Placeholder 5"/>
          <p:cNvSpPr>
            <a:spLocks noGrp="1"/>
          </p:cNvSpPr>
          <p:nvPr>
            <p:ph type="ftr" sz="quarter" idx="11"/>
          </p:nvPr>
        </p:nvSpPr>
        <p:spPr/>
        <p:txBody>
          <a:bodyPr/>
          <a:lstStyle/>
          <a:p>
            <a:pPr defTabSz="457200" fontAlgn="base">
              <a:spcBef>
                <a:spcPct val="0"/>
              </a:spcBef>
              <a:spcAft>
                <a:spcPct val="0"/>
              </a:spcAft>
              <a:defRPr/>
            </a:pPr>
            <a:endParaRPr lang="es-ES"/>
          </a:p>
        </p:txBody>
      </p:sp>
      <p:sp>
        <p:nvSpPr>
          <p:cNvPr id="7" name="Slide Number Placeholder 6"/>
          <p:cNvSpPr>
            <a:spLocks noGrp="1"/>
          </p:cNvSpPr>
          <p:nvPr>
            <p:ph type="sldNum" sz="quarter" idx="12"/>
          </p:nvPr>
        </p:nvSpPr>
        <p:spPr>
          <a:xfrm>
            <a:off x="8077200" y="6356350"/>
            <a:ext cx="609600" cy="365125"/>
          </a:xfrm>
        </p:spPr>
        <p:txBody>
          <a:bodyPr/>
          <a:lstStyle/>
          <a:p>
            <a:pPr defTabSz="457200" fontAlgn="base">
              <a:spcBef>
                <a:spcPct val="0"/>
              </a:spcBef>
              <a:spcAft>
                <a:spcPct val="0"/>
              </a:spcAft>
              <a:defRPr/>
            </a:pPr>
            <a:fld id="{CAAB7FB8-639F-4323-BB3E-52A432500C1C}" type="slidenum">
              <a:rPr lang="en-US" smtClean="0"/>
              <a:pPr defTabSz="457200" fontAlgn="base">
                <a:spcBef>
                  <a:spcPct val="0"/>
                </a:spcBef>
                <a:spcAft>
                  <a:spcPct val="0"/>
                </a:spcAft>
                <a:defRPr/>
              </a:pPr>
              <a:t>‹Nº›</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457200" fontAlgn="base">
              <a:spcBef>
                <a:spcPct val="0"/>
              </a:spcBef>
              <a:spcAft>
                <a:spcPct val="0"/>
              </a:spcAft>
              <a:defRPr/>
            </a:pPr>
            <a:fld id="{6F253A4B-07CA-4F41-BDFD-1D9867C32D3C}" type="datetime1">
              <a:rPr lang="en-US" smtClean="0"/>
              <a:pPr defTabSz="457200" fontAlgn="base">
                <a:spcBef>
                  <a:spcPct val="0"/>
                </a:spcBef>
                <a:spcAft>
                  <a:spcPct val="0"/>
                </a:spcAft>
                <a:defRPr/>
              </a:pPr>
              <a:t>7/29/2021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457200" fontAlgn="base">
              <a:spcBef>
                <a:spcPct val="0"/>
              </a:spcBef>
              <a:spcAft>
                <a:spcPct val="0"/>
              </a:spcAft>
              <a:defRPr/>
            </a:pPr>
            <a:endParaRPr lang="es-E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457200" fontAlgn="base">
              <a:spcBef>
                <a:spcPct val="0"/>
              </a:spcBef>
              <a:spcAft>
                <a:spcPct val="0"/>
              </a:spcAft>
              <a:defRPr/>
            </a:pPr>
            <a:fld id="{CAAB7FB8-639F-4323-BB3E-52A432500C1C}" type="slidenum">
              <a:rPr lang="en-US" smtClean="0"/>
              <a:pPr defTabSz="457200" fontAlgn="base">
                <a:spcBef>
                  <a:spcPct val="0"/>
                </a:spcBef>
                <a:spcAft>
                  <a:spcPct val="0"/>
                </a:spcAft>
                <a:defRPr/>
              </a:pPr>
              <a:t>‹Nº›</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1E3C49-9257-41CE-B2F8-D6F495E96907}" type="datetimeFigureOut">
              <a:rPr lang="es-EC" smtClean="0">
                <a:solidFill>
                  <a:prstClr val="black">
                    <a:tint val="75000"/>
                  </a:prstClr>
                </a:solidFill>
              </a:rPr>
              <a:pPr/>
              <a:t>29/07/2021</a:t>
            </a:fld>
            <a:endParaRPr lang="es-EC">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5CAB4E-C8BA-4D3E-A66E-6462539580A2}"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942784421"/>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hyperlink" Target="mailto:daid.comandogeneral@gmail.com" TargetMode="External"/><Relationship Id="rId2" Type="http://schemas.openxmlformats.org/officeDocument/2006/relationships/hyperlink" Target="http://181.113.21.13:8080/registroinicial-war/"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Subtítulo"/>
          <p:cNvSpPr>
            <a:spLocks noGrp="1"/>
          </p:cNvSpPr>
          <p:nvPr>
            <p:ph type="subTitle" idx="1"/>
          </p:nvPr>
        </p:nvSpPr>
        <p:spPr>
          <a:xfrm>
            <a:off x="539552" y="2708920"/>
            <a:ext cx="8064896" cy="3168352"/>
          </a:xfrm>
        </p:spPr>
        <p:txBody>
          <a:bodyPr>
            <a:normAutofit fontScale="92500"/>
          </a:bodyPr>
          <a:lstStyle/>
          <a:p>
            <a:pPr algn="r"/>
            <a:r>
              <a:rPr lang="es-EC" sz="4800" b="1" dirty="0">
                <a:solidFill>
                  <a:schemeClr val="bg1"/>
                </a:solidFill>
              </a:rPr>
              <a:t>LEY ORGÁNICA INTEGRAL PARA PREVENIR Y ERRADICAR LA VIOLENCIA CONTRA LA MUJER   </a:t>
            </a:r>
          </a:p>
        </p:txBody>
      </p:sp>
      <p:sp>
        <p:nvSpPr>
          <p:cNvPr id="3" name="AutoShape 6" descr="data:image/jpeg;base64,/9j/4AAQSkZJRgABAQAAAQABAAD/2wCEAAkGBxQTEhUUEhQWFhQWFxwaGRgWGR0gIBwdHRoXHRccHB0gHCggHx8lHx0aITEhJSkrLi4uGB8zODMsNygtLiwBCgoKDg0OGxAQGywlICQ0NDQ0NDQuLCwsNDQ3LCwsLDQsLCwsLCwsNCwsLCwsLDQ0LCwsLCwsLCwsLCwsLCwsLP/AABEIALEBHgMBEQACEQEDEQH/xAAcAAEAAgMBAQEAAAAAAAAAAAAABQYDBAcCAQj/xABDEAACAQIEAwYDBQQIBgMBAAABAgMAEQQFEiEGMUETIjJRYXEHgZEUQqGxwVJictEVIzOCkqKy8DVTc8Lh8SRDszT/xAAbAQEAAgMBAQAAAAAAAAAAAAAABAUCAwYBB//EADkRAAEDAgQDBQgBAwQDAQAAAAEAAgMEEQUSITETQVEiYXGB8BQykaGxwdHhIzNC8QYVNFJTYpIk/9oADAMBAAIRAxEAPwDuNESiJREoiURKIvEkoUXYgD1rXLKyJuZ5AHfovWtLjYLS/pVCwUXNza/SqkY7SumbEy5ubX2CkeyvDS4rdlBKm2xttVu8EtIG6ji19VTJMZIfE7fU1wD6ypf7z3fH8LoGwxjZoWAsTzN6jlxO5W0ADZW/Jv7FPb9TXd4X/wASPwVDVf1nKp8WYx1xJCOy2VRsxHmf1qtxGZ7Z+ySNBzKucOhY6C7gDcnktLD8Q4hP/sLejAH/AM/jWhlfUN/uv4re/D6d39tvBWfhvPHxDMroo0rcspPnsLG/r16VbUNa+clrgNOfr8qprqJkADmnfkp9mtzqyVavtESiJREoiURKIlESiJREoiURKIlESiJREoiURKIlESiJREoiURKIlEWtj5GVCU5j8utQcQlmip3PhAJH05rbC1rngOVammZjdiSa+eT1Es7s0jiSrdjGtFmheK0gkG4WateGm1IreY/919OpJxPAyQcx/n5qjkZlcWqoZlFplcfvfnv+tcRXxcOpe3v+uv3V7TvzRNK1qiLcrhkx/qU9v1Nd3hf/ABI/BUFV/WcqLxI98VKf3gPooFUtcb1D/XILo6Btqdnrmoyoqlq98F4XRAXPOQ3+Q2H6n510WFxZYc3Vc5ikuabL0VY+KWb96PDIeVpHt576B+Z+lZVkmoaFbf6fpRZ07h3D7+vFRGQcc4iCyyEzR+THvD2br/ev8q1RVTmaHUKbWYLBN2mdl3y8x+F0vJM8hxS6onvbmp2Zfcfryqxjla8XauUqqOamdlkHnyKk62KKlESiJREoiURKIlESiJREoiURKIlESiJREoiURKIlESiLHNKFFzUepqoqaMySGw9bLJrS42CjHxzFrjYDp/OuHm/1FUPqBI3Ro/t6+PrRTBA0NsVJxOGFxyNdxTVEdTEJGag+rFQ3NLTYquZlhezew8J3H8q4PF6H2WoIHunUfceX0VtTy8Rmu61bVWtY52wW1z2t3Uhg8xMaabX323rpcOxF9LBwi2+umvrmqyoLXvzNWfCYdJyzyLdrgbEgWtt1qfSQQ4gXSztu4eIFrac/FeCokjbladFixuCRXsFFrCubx2IU9WWR6NsDZSoZnubclfI5CosCQByANV7K+qYAGyOAHebfDZHMa43IWebIIHGp07xFywYjfqedq+gw0cT6dr5dXWBJud7LU2unYcrTp4BVSbKB9xiPfeuOGIam40V02qNtQrdhcxiSIC5AjTkRvZR08ztXXUWLUsrQxpseh+3Iqjlp5XyX/wCx+pXFsyxxnleVubsT7eQ+QsPlWt7szi7qu8ghEETYhyHr4rXrFbl0X4acPEf/ACpLjULRj0PNj79Pr5VYUkNu2Vy2O14d/wDnZy3/AB5c1fJMSilVZlBckKCQCxAJIHmbAmpy5wMcQSBss1FilESiJREoiURKIlESiJREoiURKIlESiJREoiURKIhrw7IoTFyszd7a3Tyr5ni1ZUVE54wy22b09dfsrGJjQNFgqqW1bODxYTxGy9T5etdBgOJGml4b/cd8j1/P6UedgIzdFG5hxCjuq6Lxht2N7keg8vztXR1s8FS5rHtu0H165quZVOY7sqexWGDRWW3K62/31/Wp1XRskpjHGALaiy2hxJuVXa5BbFI5JLZmB5EflVzgslpXN6j6LF+yz45g7dwhrDfSb297cqg/wCo6WSaoa6JpdprYE8z0W6mkblOq0XmUHSWAI6EgH6VzTqWdpsWOHkVv4zNrj4qXxmJXsmKsDtbY357V9GxGZsNC8tPK3x0UOAZ5Aq5XztXSksjw+pix5Ly966L/TtHxJjM7Zu3ifwFCrJLNyjmonjXI8PIRZQkx3Lrtt+8ORv9dqt8Wq2QOa1oGY6nw/amYVWTsBubt6H7Kr8O8INLidMtuyXvMQfEOijrv18h7ilDLHVOsDty5q3rsVbFBmj946Du7/wul5xmkWEhaWUhUUWAHMn7qqPM8qviQ0LkIIH1EmRm59XXCOIeIJcXP2zkqQf6tQfAAbi3r1J8/laO51yuzpqVkEfDb5966f8ADvjT7UBBOQMQo2b/AJgHM/xDqOvMdbbWPvoVzuJ4dwDxI/dPy/SvVbFUJREoixzTKouzBR5sQB+NEX2KVWF1IYeYNx+FEXmfEonjZV/iIH50AJRehKLari3nfb60RfVcHcbjzFEXxJQeRB9jRFiGNj1ae0TV5ahf6XvXtiizMwG52FeIoDjHOzDgMRPh3QvEmpTswBuOYrZGzM8NPNF94EzaTE5fBiJyO0kUliBYeJhy6bCkzAx5aEU1Di0fwOrW56WB/I1hYovfai9ri/lfevEXyGdXuUZWANjpIO/lt1pYhFkoi+Ma8JAFyi1sLj0ckA7+vX1FQqbEIZ3FrTr9fBekWXrFYUOPXzqPieExVrLnR42P57lnHKWHuUUYG1abb1wRw2pFR7Pl7Xy8b9PW6ncRuXMojiTCyIRc3jPK3n6/pXSDCfYQDuTz+3rdVVVI557lCV6oim8BxbDh4SuIY3XwAC7MPK3p5mw5VeYdMXR5TyWRq44m9srY4Vx0OOWSQKVKuQUJ5A7qdvPf6GsP9pgdIXuvry2C201WJ2kjSyqOaB1kdHYkqxG5+ht7VF4LYnEAKpmdJmLXklWT4dyd6ZfRT/qFT6E+8FKoDq4LW4g//pl9x/pFVVb/AF3+uQUiT3itzhHD6pWJFwq/iTt+tbsOia+Q5hfRZw3Drhb+ahRIQoAtzt51U4tTwcctjaBbp13VnHO9o3utvLcaippsbi523uedWWFVkMEPCsbi563+C1yXlffqq/iZi7Fm5k/7Fc5PM6aUyP3Pq3kryNgY0NC+YcNqGi+q+1qQCUyARXzcrJJlDTm2Vd+K+XYvUksjB4FAA0iwRjzLD94/e+W3XvA2TIOIbnn4rPB5aexYwWd38x+un1XPK8V4tvKoZnlQYYMZgbpo5gjrfpbzO1egG+i1zOjbGTL7vO6/RWWGXsk7cKJdI16DcautqlBcJLkznh+7yW1RYJRFwDMc6wmNzLEtm0sow0LmOCFA9jpZlYnQLg7XJ2J1AXsLVZtY9kY4Y1O683X3I+IcNgMzj/o2aR8DMLSxOH7ps3LWASdgwPPmL0fG6SM8Qahe2UpwFw0mddvjsyLy3kKRxh2VUAAJtYg2FwAB5XNyawmlMFmM0Xlr7rYzfgqfL8PmPYzA5e+Ge0LMxdWsLEDTp2Nxe9yCL3IrFszZHNuO1fdDsrh8IP8AhGF9pP8A9pa0VX9U+uS9XMeDcO74bNlTFJhAZ49cr7DRqnuoIIIJ2G3S9TJiA5lxfT8LxYM5wORx4RxhnmmxipcSxiW2scybgIFvv5getetdOXDNoEsF6GaYjMo8qy55nCyq5la+7BZZkXV+1pjiPPmTc3sKZWxl8lkVn48+G+GweAmmwRkidE/rB2jESpcBlYE2v1FrC4rTDUue8B+qWAVZy15cd/ReVdo0eHaAyS6DYt3pmN/MaUsAdrtfyrc6zM8ltb/he81Y+Pfh9Bl+F+25cZIJoCpJEjHUpYA8zzuQbcjuCN9tUNQ6R2STUFeWVdcS5nm0GmQwtisJF2zJzCdneYL7kWHv8q2C0URuL2KLs/CXC0GXwtDh9WhnLnWbnUVVT0HRRUCSR0hu5eqcrWiis6xVhoHM8/b/AM1R4xV5W8Fu538P2s2jmoUGucBI1CzUrhM40i0p2A8X86vqHFjpHN8fysHgAXVUxfFcpxHaIbINgh5Fet/U879KlvqTxM4VK+seX5ht0Vxy/HxYuI23BFmQ8x/voantcydlirGOVsrdFAZdk8Uk8idqGWM7hT3t/P25Ejr5VBZhRa+7/d5d60RmOR7mtde265xxbkr4XEMjksrd5HP3l/mORqxDQ0WGypKuF0UhB+K3/h7mxw+JuQeydSr2HK26n3B2/vGt0ML5DZgSjq2077uOhVzTAxZhPJIrsgAW4Ki55jVz2GwHyrXWYY5jg5x36KfC+Ktkc5txb1dVTD5rNhpHEbBWBKHYHkfX2qTDRRM1H1VL7dPC9wae7ZWXMbHLWxj7zlb6r7X16R3eXL0qBUUMLpC4jXxKvmSk0Ymd737Vb4Y42mifR2SSGRlGxKm5NgL7jr5VjBAyG+Xmo0GISA2IBur1mi9mw7RlBcm2/Pz5+9c1XUU0by92tzfRdBxWCwJtdSOS4awLt8vbqascIpQxpnfz28OZXrjyWlmkKyMSoAPn5+9cvieIsmqS6MDLt3nvVnTOdG2zlvZLgljTWSCxG58h5V1WC00LIRO0gl3Pp3eXNRaud0jso2Vc4mz8ShoY94yLMT94dR/D+dY1mIl/YiOnXr4etVZ0FBwyJJN+Q6fv6Ki5dwTJiMQUiYLFzLn7o8gOZPl09alUc3HbY7jdWlTXsp48zhc8gut8OcOQYOPTCvePic+Jvc+XoNhVmGgbLlaqskqXZnny5BR+e8c4XDNoLdo9wGEe+kX3LHlcD7vOvbqXS4RUVDcwFh38/BWWKQMAwIIIBBHUHlRVhBBsd17ovFySXK8ZlOPxE+HwhxmExR1MqeNGuzcrE7Fm6WII3Fqm5mSsDXGxCKUyKfMsdixJLh/sWBVSGidVLy3BFt1DC9xfYAAW3vesHiONtgbuRQmQR5hkbzQLg5MZhXfXG8RNx03AU2JAW4IG4uCb1sfw57OzWKLby/I8zzD7dNizJh0ngeODCtI2kEqAGZL2FrcyASWJsLCvHPijyhutjqV4tbgvOMzweGXADK5XkRmCSM2mMa3ZiWbSVsCx3Dbi3KvZmRPdnz/lFU4+AsxbB4pTA/aDERyaTYGUBZ1Zk33sWBttz2rfx4w8G/K3hsit2YZvmGLwT4PD5O+HDRlXZjpUKBuEUotyQLDyuOdaGsjY8Pc+69VcyjhzMBBhcTBhJExGAZlKSAgyq0kkl1Bt4dbIRfe9x5VtdJHctJ0d8l4rFxRnWaZlhZMPFlsuHXTeVpCbtYg9nGCi3JI+nlzrVGyKJwcXXXq0Y+D8dh4svx+GiJxOGj0S4dtmIDS8t97q5BHO1iL1lxmOLmOOh5rxb3EmZ5nm0YwcWXyYVHYGWSYkCym9t1Xa9jtcm3IVjG2KI5y669W3kXCcuGzuEpG5w0WEWISkbEiKxv6k3+ZrF8odCepN0XVKhovhoir+YYWTUWIuCeY/CuSr6SpEjpHC4PMarYCFo1WLJamc4GZ4bxqWS/etzsPIdR7eVWtDRvc3jW8FBruIWWZtzVUqaqRGxUsVmQsmoEBhcXHJgD1/SrTDafM7iHYKNUzviHYuL81qZfjnhkWSM2Zfx8wfQ1eOaHCxVZDM+F4ew6hTfFfGOGxKQo0BcqwaTe2m3iVCOdx8uXXl5Hh7nglxt0XRy1kc8bcze8qa4hyqJoIsRhFHZhQLINtJ8Jt5g7Hrv6VnQymNxhfotOKUbXMbPCNt7dOXwVah4nGWz/1schZo7lLWJB8JufUfnUqeNtQyzTsVhhdPPDJxHCwI8+7Re8VEmJwMuZJdGMhvEbEL/WaTvsTcEN051EYzLMIT60utlXhsbg6a532X3hnHy49P6PfQkIQtrRTr7rAjmxHiI6UraVjGF4JvdbKW8jBTH3bee6wZRlkeFxyu7lo4nb7u5IuFNr9Dv8q1DDnloc07qviqIoKnt+60lTHFuKaSe5VggUBNQIuOd9/Mn8q5ysLuKQRsrOpeXuvy5Ka4PimaFyzkRckDeniIPRen1rTLSzVFK6Nr8oPr4FT8Oc5vadst6Jg3hN78rV8/NPIJeFbtetlete1zcwOiz5jlLPAyhyrHe19jbofT/wAV2tDg76elcHvsXakX7I8fuVhDVNZMHWuPmqCwtsedQAbi66UG6lOHYZu1V4VJse8TstuoJqbQtlModGNt+ih1z4eEWyHf4qA4u4yxUryQ27BFYqUU942Nu836Cw966YlTcOwqnja2X3ydb8vIflU8CvFdLr3wrzjtcOYWPfgNh6od1+huvyFZArjcepeHPxRs768/yrvXqokoihM6zZonRFMSBlJLSt5ECyop1HzvyFapHlptoptLTNlYXEONuQH1J08t1H4biSaQxJHHHrd5kJJYKOy094C2qxvex3rW2ZzrADe/yUqTD4ow5znGwDTsL9rlvbTqskWbYtu3URwasObMSzWfuBxpFrjYjc3r0SSG+g0WDqWlbkdmdZ+2g01tr11WI8UOw1L2KDs0cK7FnbUoa2lN1Ava53PlavOMTqLLYMNa05XZjqRcCwFjbd2/XT43WfOcwMuVtOt0Lwo4sd11aTsR7869keTDm7lrpYBHiAidqA4jxtfktfHcTvH2jf1No2I7MMWcgG1yy3VSedjy62rx0xF9tFshw5j8o7Wo3sAPgdT0+imc4zMwCJ9IMbSKsh6oG2VvYNYH3rbI/LY8lBpacTlzb9oAkd9tx8NlCZ3xDpmuV/qYJQC4ZgS4ikdxYbMFAAsep9K0yTWPcPwp9LQF0dge08bWG2YAeFz8l4zvG4psOkjJGiPJCe47a0Bljtc2s17hSBbxdaSOkLAT3fVZUsNKJ3MaSSA7cCx7J26W3Hgsk/FLp3z2JUSaTGrMzga9Ny63QHrb5XoZyNdPRWDMNY7sjNe17kADa+x17r+dlbqlKnSiLTzDMo4dPaEjUbCwvyrRNUMhtn5rFzw3dZMNjY5B3HDex3+nOs2SskHZN16HA7LRz4RRwyTOLaFLXHM25D3J2+dRKjDoJtSLHqPVl5JLw2Fx5Ku8PfEPDOFSYGBuVzun+LmPmPnUuJjY2hjdgoEOJxv9/Q/JSHFGCwzwtPte3deMjvE8h5H3rJtE2peGjQ9UrjC2Iyn5c16y3GYTFQiAqAAABG3Pbqp6n1G9S30klOBbbuWqCppauPhEeR+yq4yjBRZh9mmnBBS6obgktcBWcbA9RuCdvntDpDHnaFHjweNk93G7eQ5+ah+IeBZoZlWEGSOVrIeoO50v5WAJv1A+VToa5j2Eu0I3/S9moXtdZmoPrVUjirG4/ByHBySPEkb9oio3dO91kBsCwuL2OwIO1714DHMc4Hcrang4TMt7q75jioc6GBUt2OMIKyXQ2tYkgcrkkXUeTG9R4i6mzaXClPpJCziEWstDIsTJBK2WS2MEmJ0y3B1eJV7pvsDpU/OtslnDjt3A0XrqSMxEHW6jp85nwGcSwYLRvKsCiRdVg5j9QefrRx40IMniocVNHEczQrFn2Z4fCZh2Ehd4kKmRhYkE94i21xYry33O1bopXyQXAsTsqV2ENbKDmuL6/Vb3GmatLOAAyxoo0BgVuCAS1iOv6VWNgY5lnC91FxSpkNRYXAbt+VYMXi5zhItcYiVhYhev7II+7cb23qixTNGMkfu+tFeQSSugaXjLf15Lxw3LIJQEUsD4h5Dzv0P51WUQImztbc+ufJb4nOBsNlKY/Gs5IOwB8P8AOqTE8UnqHmM9lo5fnr9F0EEDWC41PVauAymKWW8l+XhGwJHn1qRgZjlk4UviPuFtnqZYo7MUnmvEWFwi6WYAgbRxgE/QbD52rsXSxxCyhU9BU1RzNGnU7ftch4uzNcTiDMkZjDAAgm5JHJj5G1h15VhFUCUnSy7PD6V1NCInOvZQyKSQACSeQAuT7Ct6mEgC5V++HWRYyLErM0RSIqVfWQCQdxZeezBTuPOsgFzuM1lLLAYw67r3FtfntsuqCvVya+0RRWOybXL2qSyRSaNBKaDdb3AIdGHO+4sa1uju7MDYqXFVZI+G5oc299b77ciPmsGX8NJFIsgkkYqzsA5B3kA7Q303N7A7msWwhpvcrZNiD5YywtAvba/K9udtLrdhytVadgT/AF5BbltZFTbbyA53rMMAJPVR3VDnBg/6bfEnXzKjMJwosQKxTzIjAB1Up3rKFvqKalJAF9JFa2wBugJUuTEnSEGRjSRsddNb7XsdTzBW2uQp9l+yl3MenSCbagoI0gbW2sByrPhjJkvotJrX+0e0WF7352v+1qvwqpRou3mELEnswUABJv4tGsi+9ixFYcAWy3NluGJODhJkbmHPXw2vbbuupWfLw8JhkJdWTSxNrna19gBfrsK2lt25SobZnMl4rNCDdaCcMwiKOI6mWNi51G5csGDa9t76j5Vr4Dcob0Ug4hMZHSCwLhbwtYi3hZYH4VDIsb4idokKlUJWw0kFRfRqYbW7xNecAEWJNlsbiTmuL2xtDje5see/Ow8gEbhRTH2RxE/ZDdUBQBbG67iPU1j0YmnAFstzZBibhJxOG3NzOuuluthfuAU/EpAAJJIHM2ufU2Fq3hVxNzde6LxUzi+e8wXoq/idz+FqocSfeUN6BRpTqoMG2451XjTZalHcXZzL2AhLkq5uQd9l358+dvpVvh8kjycxuAodfMQwM6ql1aKnVhyPDuIS519mzbc9NxsT5X6VcYY1ti6+q01GfKL3y/L8KRhhd2Cxrqc+EXtc8xv096snvDGlztlphiMsjWDclUHPMPOkrfa0dZWNz2gNz7E+IdLi45VhG5jh2Nl2OXKLFTWcYjHxrBHimmXs+9EWJ2uLghupA253XcbVGYInElgHeramZZnUrfzLjV3lwhxmEjkfDNqJkTvOGAsQCLLtZuoJCna1QXMDSRGdFZQ4YySMuvqdu718lIDKoMRPNLgJSGjVZo4tBBve7hDf7vlbmbcqw9qOXKQpTIXwhgq29l2hN9ul+ik8VwpicdhNTRpHijOH7WQBWdNBFmKrqFjawI+6K1iQjS+i1Tz0tNU/x6ttaw1sb96zZ3wPi2w2DSLsjLhlfUQ5UliylSraeluZtatsMzGk5uahMqouI9zhoT0UJn+WKma4dBh3lYdnr1lh9ocC7vqa4IG1+ndN6lxSEwO1/SgmCN4L1lbE4rFZq2kJI8UmkpfVGiqeTEdPXnq6X2rPLCym1/d1z8sUslQMzbkfC3r5rW41zPEyYsrIbGNrRpGbgb7EebHztfpYcqo5GaWcNCo1XPI+a19ui6RlOPZMNGDAYpCt2U+fK/nva9jy5VUVdaKP+KNuvy/a6CmBdGC4WK8wQtM53FzuSf0rnW0UlfUE5gCdTf7BWcVQI2WK358oj7J1ZiCyldd7abi1x5EV0FNg9LSDO83I5k2t4dFi2rkMgIFwDe29/FcSljKsynmCQfe+9YXB1C79rszQQtnJ442niWYXjZwGFyNibcxvsSDW6B2WQFaaovEDzGe0Bp9V27LcpggFoYkj9VUAn3PM/OrlfP5qmWY3kcT5rxjc8w0X9pPGp8iwv9Ode2Kzio6iX3GE+X3W5hZ1kRXQ3VwGU+YIuDXi0PY6NxY4WI0WWixSiJREoiURKIlESiJREoiURKIlEVAzwMZ5CVNtVhsem36VzdWHGZxIUR/vFR16iLBTWWcLYfFRap0JbUQpDEEDbyNudXuGt/iJ6lemljmF3haWN+FsR/sZ3U/vgN+WmrGyjPwpn9rivnDvGWDw0S4V9Y7LUpfTdWOo6mFiTYm53HWp3+3y5QW2WUFVDGzhHl81C/EDjaDDfZ5ct7EzMzFiUNggWxDL3SCSw32OxrdHHMQWTXst8MNM5/FiAv3fhRrfFU4zDvBNhVExXuyKQUU3HeCtupG9rE72rxtJkdcHRWtNEJJADstiPjXEzwSQTRpMNP8AaFN13HeItpv5Gw3861yxNj7TTZXNLh8T5wToOnXuXnNuJ5JI4ZpcLHK0MgInZDpsBujW2uSQflyqDI8s2U84bDHIWMeRmHu31HeL6+t10LhjhmCNhihCY5ZFDdmxBEWod4Lttf8AW23KvAqKtxCeRvALrtHPr4qz2r1Vi+0RYMXhhIpUki4I1KbMLixKnofWvQbIuLrlEWRtLrxUzzzAhEjFl7PXs8hI3bY+E3FzbnerWFxncDlFh60USsa50RY02JVtyzByYRGxTJESUAQMRq3I3Uj06A3NRsTqWFl2C5aqehp5qQGV4AvyJ1X3Ks2lxOICSsO8CF2sAQCdvoedcjUROrHAE2Ks6WqcZLP5q0y4ERozK5DhTY7flXklHFRxueJLPsbagfJW8XaeLjRVyWUsbsST6muZklfKczySe9XrWNbo0WWlBwOMS7ymbQpbwqtzewvuTb15V0+FRcenBJ2uFtkxk07RGGXI5309eam8D8PsIm7dpIf32t+Chat2UkY71Xy47VP0bZvgPzdc3zfHTtI6SzSPpZl7zG2xI5cunlU8LqaaGEMa+NgFwDso4CvVKXZeAcRrwEP7oZf8LMB+AFa3brhcYZkrHjrr8QCrDWKrUoiURKIlESiJREoiURKIlESiJRF8oixSYdDzRT7gGsDG07gLwhc04lzaaHFypDI0aKRZVPdHdF7LyqbDCwRiwC5WvrJoqlwY4gfLZaicYYxf/uv7qp/7b1t4LCdloZitUP7/AJD8Kjs9ySTz3q8tZSLqdyP4df0lEZRiOyKMUA0agdgb31Dz/Cq6sqOE8C3JXOGj+MnvW1huHYMjlLY4Li0xCaUCxjuaSCxIdutxuD0NQnzmUdnSyvqKmlmJLHWsvR4xghk7TLIeyDi0qzC+og92w7Q2A35Ec+VRpnvNg4roKTCTNGfaTe21vnyVj4cOPlnjk7Ps8LOQ7KoQx6dP7JuRqsN9jvVeONxf/XyWmtFDHA6PNeRugvfNe/XbRdHFTFzC+0RKIlEVM+JOHwyxxYjEYcTmN9CguVA1i/et4hdRsfOptFnc4sY611GqpREzORdVjLcnnxgE8caiIsdK69lCm2leoAtYcqyqMkZMbtf8LnzRVFRLxWjS/VWnD4zCIQIoCGJsGIFwT1uWJrkKuqg4D2saQbHXy8broYGxNeLNW+a+fkkm5V6s0XDybXdj9BXfRYDC5oc57tfD8FanYg/kAqd8QM5xGAkijwsmhJELG6qx1AgfeU9LVZwUrKRuSPY66qxw+GKsa58zbkacx9CqVNxljm54qT+7pX/SBW4vJVq3D6UbRj5rCs5Yana7HckncnqTU1mrQrSNlmgAJ2g8xWVitmU9F1r4YtfBe0j/AKH9a1u3XFY8LVfkFbqxVMlESiJREoiURKIlESiJREoiURKIuTZhM4lkGpvG3U/tGqR5Oc+KoJHHOdea1/tD/tt/iP8AOscx6rHM7qtCaN3c2DMfQE10lC4eztJ9aqnqGOfMbAlbGGyjEEgiCUgG/ga35VJL223XkdLPmBDHfAq64jjfKk5yIT+7Ex/JK1ClqHbD5rtczAuc8b8RRYmdXwjOsYjCkAFO8CxvYHyI39KmwQuY2z91NpS0tNlrcNcOtmLurYjR2ShrvdtibG12Fun1rXVHIAQFYw1fs9+ze6n2xS5MvYxNBjDISzMQB2ZAUaSAzcxvuRyNVU0h0NlNjp31vbkDmW27/orLwc7zdli2eNUct3Ax5kspCr0F6p2sMdRxHvABOgvvfawWiuLGNdA1pJFtbfU+Cv1XKoEoiURKIoTivFSRxKY4w5173TUALHcjpvbepVJGx7yHm2nWyrsSnlhjDohc310vpYrnOcZRjpn7ZY2WOQKf6o2UCwF9Ia4860VTWxyOsdB1VaGVUwEhHvdPwroOHQtpBMGC2YjTztva+o1zklNHGwzB4cG6+tVfMpyXAAqXXN4+qkfIVoZj9Ed4yPIKyNHJyK5+2IYknU31NRTI6+5+K6URtAtYKC4ky3ETlGjillVQQSis1ibG21/erbDczmOO+q2MmhiOVzgL+AVcmy6ZPHDKv8UbD8xVjYqQ2WN2zgfMLuXAuDT7BhropJiBJIB57/rUho0C5DEJXe0vsTup37JH/wAtP8I/lWSh8V//AGPxWSONV2UAD0FqLEuJNyvdF4lESiJREoiURKIlESiJREoiURKIuU8QR6cTMP3yfruPzqlmFpCFRVAtK4KPrUtKvPCGZxx4a0rhLObaja4Njt1O96uKCN72WaCdVY09RHFH/I4DxW3ieMMOvhLv/CpH+q1WjcPmdvYLXJjNM33bnwH5svz9m6ATygCw7RiAegJJX8CKuWggAFbo5BIwPGxVn+HUOF1SvjoyYQgKyMr6A17Fe7sWIOw3vpNRKsvsOGdfJTqXiElrOam+JuIcFLGIMJh9PeBDhFQdRa3iN/W3SoDoZLZnFdHhMb4Zw9530XrI8gkjVsTiMIJIo0JCS7EnazBT5C/iHnaoczgGk72VlW1kUxEEctnE7jUfH8FSfDudfa52WRViVUuoiU2AB5E9Dvz2G1cxWQRzv48pygDWwue5R6yj9khHDOYk63Pr4LoOAxokBtcEef4GrXDsRjrGnLcEcj8iuamhMZ1W3VktKURYcXikjRnkYKii5J5Cixc4NFzsqVj8RiZ54psJMvYyd1CDYAgXIdT97n08hWwSRhljvy8VSTiqlnbJC7sn5eIXnJ8BixMyMXUWLMCe61/Lpv6eVUE0VQ9ro27nvUylZK2XtXA+SmIcA7MVI0kC+9UzcLmmc6I9k25q5jkDHBxXifBFLdqQsZIBYsAN9ufSo7MEqI52CRvZuLkHS31Vg2cPH8erull9l4RhYXjkYX5cmH8/xrpn4VEdWuI+axbi0rTZ7R9FD4XirD4CSTCyh2KvcyIoIJKqeWq+3L5VLpKf2dmQm6ly4dPXMbUMsLjYnXc91lYMDxlgpfDiEB8nuh/zAVKuFWy4VVxe9GfLX6L8/Y/M3aeWVHddcjMLEg7sSOXvU0NFl0jIWhga4A2Cz4bijGJ4cVMPeRj+ZNCxp5LB1JA7dg+C7v8AD7EyyYCGSdy8jhiWPMjW2n/Laor7ZtFzNa1jZ3NYNArFWKipREoiURKIlESiJREoiURKIlESiKHxnDcEspkkBJNrjUQNhbpvWh1OxzsxUd9NG92Zy28NlMMfgiQHz0i/151m2JjdgtjYWN90BVbj6SI9mA6dopIKBhqsRe9uexH41bYbIA4s6qjxxrSGOB1Gnx/wqhVwudUzw3g8vAlnxaQh1IJeY93TawsGOm+3lflVZXmUEBhNj0XS4LKHRmM7t+h/ahuO/ijhJYXwuGiaVTYdoe4q2IIKC2piLdQBWiGmeHZnGy6GGThvDlGcMcI4jGaXQdnFsRK1x80HNj9B61tlnazQ7q3lqo2Dqt/j/MsR27YeTECREC7JYA7DxqD4r32PyqpcO5XWCw0/BErG2dzJ+3cp/AmbDYGJWiWEy31MD332uNQO4JF/O1unKqnEC+OPKxvZO5UKQQ1NY52cuy7DkOtvD1dWPL8S64eMvZNR2tzbyY+X/qqCtZPT0kYhs0E30PaJ5Hw/Srpo2PncGa2+A7gpJ8y0sqiz3AuQepq4GJPiMcRs82Fz3nwVY5mp5LEc8/8Akdhot3rar+lxtb9an+2/z8K3mo3E7WVVyV5cSJocWpMbAgEADQ6nulfPf3qPJiHBuZdeiiNZLUFzJBp9Fjw/CvYxx9gxfWRqvt3/ADtyA/3vWmoJqAyWM6HS3QrOOj4Iyt16qxqkiaVZiWAtfz/nXK4hJWxVYLyQ4e7bp3db8+vNXULW8O26jMfjXaS5JUrsOn+71ImrKp7wZSQ5ummnrvVhDAxrLDW6q/G2fPIq4cm4B1t58jpB+pP0q5pKueeL+U3HLr5q2wuhZG4zAd35VbwOazQbxSugHQHu/NfCfmKmRveDZpVpNSwzi0jQfr8d/mozFYlpHaRzdnYsx8yat/FbY42xtDGiwC8x4d5LrEjO9iQqgk7c9hWTBdwWE8rY2FzjZQckZUkMCCOYIsR7ip6rgQdQvii5sOZohNl+oMhwXYYaGL/lxIp9woBP1qETcri5n55HO6lb9eLWlESiJREoiURKIlESiJREoiURKIoPjHNpcLhmmiVWKkA6r2AO17Dnvb614So1XM6KMvaFyLNeLcXPcPMwX9lO6Pw3PzNYqglrJpN3fZROFm0MG8j/AO62wycOQP6KG4XFl1nJeEFdVklkDKwDAR8iCLjvfyAqylxL/wAY+KsqXBQQHyuv3D8rW+JuV4P7A8DFIpNnhAF2LryNuZB3UnyY1pp3TSSZtT1VuPZ6VthYfVfniKFmYIqszk2CKCWJ8gBuT6VYGw3Uq4Oq7FDgs2y/J9JdVAYkqtzJDG1tgwNvFcm266uflWSOjkkuFYYcyJ0tpPLp5qncINOcbEcOgll130uLg+ZY9AOerpzo8Ny6roapzWwuDjYWsrF8R3xRxh+0WFv7ERkkBSdtPI6iRvsCSPK1VkoJ32TCmwinvH5k9fWyt2bYuTC4bDfa3aSdlsy7bDn8yLqCetU+LUJlLXh2trW5KHQxtqJpBCLNHP15lSuGzOObDq8OrRFs5YWs2x/Xp51X4lBLwImwA2YNTtrp+z5qM+nfFOWy2u7bnot7DSRSqojKtLa7Wtf3J+laqunkqqOJsXaePe6+aiPhMT3Oe2wXhsejhYzfxeLyrCkqWPp46Wa4IO/QetPmspKR+rwvOOwxR9IuQd1/351GxKkmp6jhgkg6t9DmFnTOYY7/ABUZjeJ5LoEA7h3JHi/kKtm1sz2R8VoLm87a/rvUyLDY7HNz+X5WTiDiXDDCmZ/7Ud1UBsxboP4et+g9asZYqbEI7nRw+P7C0U9HURz8Me715W/K95ZLgM0gC6QHRd1NhInseov13BqwZTxcMRgaBYyPrMPlLr6H/wCSofKclw+Dx+medGsl4wwtu1x3z4Qbct979K8ipMj826saisqKyizRRka627tdOfj0U5nfAGFnu0Y7Fz96Pwn3Tl9LVLIVdS41Uwdl3aHfv8f8qC4Ry+DL8bImJxEXa6FEfMCzG5uTsrGy7X5H1rNsLy3MBopOJV5rYGiJpte5+31V8zPKMPiVtNFHIOhZQT8jzHyNYgkKjjmkjPZJCqp+F2EE8c0RdAjqxjJ1KbEG2+4+prPiutZTf90mLC11jfmr0K1qtSiJREoiURKIlESiJREoiURKIlESiLWzLBrNE8T+F1Kn5i1/cc6LCRge0tPNfnzMcE0MrxOLMjFT8uvz5/OsFyckZjcWnkvOEwjyuEjRnY8gouaLxjHPNmi5V/xuLzDLsBGhCC7Eax3mjBsVU/dvfVvuOnlU+hgjkcQ/lyVwXVFPAAf8Ln2InaRi7sWY7lmNyfnV61oaLAKvLi43JVr+GWYYXDzStLGokZSwmsSQFF2Xa9hYXuBvbfpUCvgc4BzfgrOgqCSIj5KP4240kxraEumHB2Xq9uTP+i9PesIKcRjXddFHGGa81IfC3N44O2RcOzzspZWQXJVRfQR90X6jnf2qPVQ2GYHRb5i+oc1r3WG2u3iojHZhJJK00jHtC2q/7JB2A8tPT2qLbkuyip444hE0dn69/mrPxllrjCQ4rEysZyqJoIUDclrbAWIBJPmRUGppxI7MCqfDKlntL6eBgyXJvr3Dny6LJwnmkcmDODiDHEOWYi1hYMD4ibeECo8sD/ZjG3Un8rHEIHsq/an+4LDv26eN15y3iGHBYplnLBkBVlCkkE6SNxsenI1DoaeWGXM8W07vysKmndVU44Wt9Ry+qksfPqwjY2CzRk3Cm4IGsqSR6Hp5VCmwUl7pS7s3257/ACWmmt7QKaTQ/q/zUHlPGswxSSTveO2hlA2VTbvAeYIBvzterOKYh7S/W2isanB4TTuZCLO3vf5eCs/EGXRtio1jljV5rkqTvyvqA9R9TXlXhxkkDo9L7/lVNFUyMp3F7SQ3nb5Kh/ELIJsNMGYl4W2RrcjbdT5Hr6/LaVHTNgblarPDq1lQy2zhuPwq5lpkVxJEWQoR31v3b8t/Wx2POxrdG0k6KwLGyDI6xB5KVxeJaV2eQlnY3Ynqfy+QqapEUbY2BjBYBS+RcWz4TYNriH3H6fwnmv5elehmY2CrcQw6nmaXu0PUfcc/qqxmWOaeV5ZDdpGLH58gPQCwHtVm1oaAAqpjQ1oaOS38k4nxOFt2Mp0fsN3l+h5fK1YPhY/cLXJBHJ7wXZuEM4kxeGWaSMRliQADcEA21DqATfb0qtlYGOygqnnjEb8oN1N1rWlKIlESiJREoiURKIlESiJREoiURKIlEVP4o4ITF4hJdegWtJYbtbwkdAbbXPkK8IUCpoWzSB17dVPZNkkGFTTCgXzbmze7cz+Ve7KTFAyIWYLKtca8TQmN8OgEpYFWP3V9vNgd9uR+lSYGODg/ZVOI4nG1piZ2j8guYYLKJZphDEpZm5eVupJ6AVd+0MDM5UCnvPYM3XYOGuGocBEzuVL6SZJW5ADcgX5KPxtvVLPUvndblyC6Knpmwjv6rifEONw8mJkbCoUhJ7oPXzIH3QTyXp6chaxxvDBnOqnQ1QJyu+K69wfk0eW4Np5iO0ZdcjDew5qinr09yfaqqeQzPyjZeuJleGtXLsXnjyYlsQ6g6n16DysCLLt0sAPWpfAZlsuhhlkii4bTpb1ZXLOftWbYaOeONI44i+pTJ4mAF2Xu20gXG5ve/ua6eLI7Le614bPT0L3NkJu63Ll67lB/DPMoI8YXllSNREwBdgouWSw39L/SsBG4clYY04y0wbHqbjbwK1uL8vllxWIxEUbPAzahKguhUBQSG5WuCL1Hcwl2yxoJWNhZESA7a3O/gpvhLiKKHL5cNiQ5JZwqoAe66jqSAO9q/CtgiJYWla6rDZ5Kts0Vha2pPMfpfM24NMWBGJSXtGsrkBbDQRuRzNxcH2BqM2ja33jdboMX4lXwHNy7jqb/ALVMSZgwcMQ4IIa+4I5G/pUgaK6LWluUjQ+iujY7jzCS5eRil1ysNDQjmzDk4P3V5HV0PK5FbWszrkH4ZNT1f8RsNwe7ot/4aTYOfBGGONQwFp0bcsT94nqD08uXShj4eyjYi6oZUcQnwI5Ku8W8IvhTriBeAnY82U9A3mPI/X1zBuugw3FWVIyP0f8AI+H3C3I/hy8mFDF9GIPeCHw26K3UN1v0va3WtkUwY7UKsrsXD5cjPcHzPVUHMcBJBIY5kKOOYP5g8iPUVZNcHC4RrmvGZpuFscPZQ2KxCQp9494/sqPE305epFYyPDGlxWMsgjYXFfoLCYZY0VEFlRQoHkALCqgkk3KoCS43KzV4vEoiURKIlESiJREoiURKIlESiJREoiURfDRFQOP83xCv2IGiJhcMObjqCelvIfrUqBjTrzXOYvVTtdw9mn5qj1JXPLeybNHw8okj9ivRh5GsXtDhYqTS1L6eQOZ/lZPivxHiHKYcxPBCyq51c5DsbXG1l/Z533IG1baGFgBfe5+i7HiF7QSLXXOKsVguocBcMTYvL3WaeVIGcdinMd292sd9N9tIIF1vVXVzNZKMoF+anUcrojmtdUTNmjgxEsHaKzRMULDYEjna/kdj6g1vYczQVdR1cT9zbxXY80K4PJXCMDpg0alIN3kspII/eYmqpxLpLlQoLzVQ8fouCVJXVrvPDEOvIgvVsPKB79+341EcbPXNufkxEO6OH1C5gKzXbronCvE+GTA9nipVGgsmk7syHcWUbkWOnl0rzhOedAuRxale2rzxDex8/WqieG+AYsTC0wxBKtrEVhYqQSFMl+ZGxKi3vWt0ZY6zlKqseewhrWWPO/2/K5hmWEeKV45RZ0YqwPmP06ipjbW0U5kgkAeOazZJm8uFmWaFrOv0I6qw6g0Lb6FYTQslYWv2V54u+Ib4mNY4A0KkAyG/eLfsgjkoPXmfTrugpQ3tO3XMiAMcdbqw8B/EASacPi2Ak5JKdg/kG8m9evvz1VFLl7TNlqkhtq1XPPshhxceiZb28LDZlPmp6e3KokcjmG7VrildGbtUdwbwkmBV+92kjnd7W7o8K239z5n5VnNMZFsqKgzEdFZa0qOlESiJREoiURKIlESiJREoiURKIlESiJREoijs9yhMTEY3HqrdVPmP5Vkx5abhRqqmZUR5HeXcuR5pl0mHkMcgsRyPQjoR6VPa4OFwuLqKd8D8jwrlwRwxa2ImG/OND/qP6D5+VR5pb9kK9wrDrWmlHgPufspLj54ThzFKiuz+EH7v74PMEVsoY3OkzA2A9WU7EqwU8dh7x2/K5BhuEi+Ijj1gRO4DOxAKrzN/W2wt1Iq4lJYwuAuodLiMctmvOU/L4rsfFebx5bl7yRgARoEiUcix7sY/U+gNc/GwyyWPPdXotbRflxmJJLEkk3JPMk7kn3NXK9XRvghlS4jFTCVdcCRbxtuhZmGkleVxZrVErHWaLbrJj3MN2mxUj8U8nw8GJjSCJYwY9TBb2JLEDa9hsOlY0jA5pLlZ09ZPl1conCcXYyGEQxzlYlBATRHy3JFymrqetSPZoidvqsHAPfnduupcUcNYcZfMYIURhGHDKO93SGO/PcAj51WQutILpHiFQ+UZ3kjxXG6tVZLofwiznTJJhnPdca0/iHjHzFj/AHTUOrj0zBV9fHcB69fFThpZ8VhzA8YxMx0GNnClgFJD2O+wBB8+7ao8RIB00WWH1zYWlkm3L8LUzf4XdhhO0icy4hO846FbbhBzuOe/Pf0rbBOM9nLyXEnTOy7N9brnwNWawXyiLvHw7TFjCL9rP/TDeMJ01n8utudVFTkz9hQZcubsq01HWtKIlESiJREoiURKIlESiJREoiURKIlESiJREoiURamOyyKbT2qBtBut+h/l6cqyDiNlplgjltnF7L1mGLWGNpHNgo+vkB6mvY43SODW7pPMyGMvdsFy3Msc00jSPzPIeQ6AV0UUTYmhrVxVRO+eQyP5rVratCsWA4Qjx+E04ppOz16ogrkaSAVLAcjzI3BqprJ8kvYAvzXUYKx4hL3HQ7DwXKuNeB/sU/ZRTCUaQ3eGki97A2uCbC99udb6culZmtZWEtXHE/K66u/wRlgwsWI+0SRxSySgAOwBKKo0m97W1M30NRqyKQkWBICybVQu/uCj/ijP2mOLJ3kEaKGXcHYsbEbHn+FbKUZY7HdWdOQWaKnnlUoLfdd3wfEmEGCiE+IhXXAoZWdb7oARa9/lVOYZC85WndVznhrt1zvKfh9i5grDQkbC6u7eJT4WAW53Fjvapj6ljTbmrd1dEBcarn2IzmeGUhLxSROVup7yspKmx+tSLBw12Khy1rngtAsFGLjZBKJu0czBg4kZiW1A3BLE3Ne5Ra3JQ1+o+COIlx+DjnFgxGmRf2XHiHt1HoRVNLHw3ZUXOfiRwgYZhNh0JimaxVRfTITyAHRunrceVWFLOHNyu3ClxSXFip7gT4fCIrPiwDJzSLmE8i3Qt6ch78tFRVZuyzZYSTX0auj1CUdKIlESiJREoiURKIlESiJREoiURKIlESiJREoiURKIlEWLFYZZFKOoZTzBrJrnNN2mxWEkbZGlrxcFUnOeD2W7QHWv7B8Q9j1/P3q2gxBp0k071zdXgz2dqHUdOfl1Vdw+DZ5FisQ7MFsRYj1IPlz+VTnSNawvvoqmOFz5BEBqdF1bDQLGiouyqoA+Vc29xe4k7ldzHG2JgY3YLgXEGY/aMTLN0dzp/hGyf5QK6OCPJGGrnpn55C5R1bVqXc/h/Doy/DjzUt/idm/WuerDedy6CjbaFq4p8Qf+JYr/AKn/AGrVvS/0W+H3R/vFV61b1gv0J8MMd2uWwE80DRn+4xC/5dJ+dUNY3LMfipUZ7IXGPjJk/wBnzKRgLJiFEo8tR2kH+IX/AL9TaV+aO3RZqj1JRdX+BUOMSd2WJvscq9927q6h4GS/iPMG21jz2qDWFhG+oRdxNVyL7REoiURKIlESiJREoiURKIlESiJREoiURKIlESiJREoiURKIlESiLC+GUsHKjUOTW3HzrLM4C19FgY2FweRqOa1s+w8kmHlSEqJGQqpY2AvsdwD0vWURaHgu2XkocWEN3XFsfwfjYfFAxA6x2cf5bn6ir5lXC/Z3x0VC+kmZu34aqFmjZdmUqfJgR+dSAQdlocCN1+geHIdGFgXyiT/SL1zUxvI495XSQtyxtHcuB/EH/iWK/wCp/wBq1d0v9FvrmtT/AHiq9fp1resF2T4JSuIJ43VwokDqWUgHUtmAJFjYqPrVTiIGYEKRFspb4j8C/wBJiDTIIniZrsVvdGA1AC43uqnf1qLBPwr6brasXDfwrwGFIdkOIkH3ptwD6IO79QT617JVSP02CK8KthYcqjovtESiJREoiURKIlESiJREoiURKIlESiJREoiURKIlESiJREoiURKIlESiL4aIvlFioriLwH2NbYt1rl2UjhPAv8I/KtR3K2t2C/PnHP8AxTE/9Uf6Vq+p/wCg31zUZ/vFX/gHwj3FQKr3lmzZdIaq/mt69V6iURKIlESiJREoiURKIlESiJREoiURKIlESiJREoiURKIlEX//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2125174919"/>
      </p:ext>
    </p:extLst>
  </p:cSld>
  <p:clrMapOvr>
    <a:masterClrMapping/>
  </p:clrMapOvr>
  <p:transition spd="slow">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707790" y="2008405"/>
            <a:ext cx="2088232" cy="3168352"/>
          </a:xfrm>
          <a:prstGeom prst="round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400" b="1" dirty="0">
                <a:solidFill>
                  <a:schemeClr val="tx1"/>
                </a:solidFill>
              </a:rPr>
              <a:t>ÓRGANOS ADMINISTRATIVOS COMPETENTES PARA OTORGAMIENTO DE </a:t>
            </a:r>
            <a:r>
              <a:rPr lang="es-EC" sz="1400" b="1" dirty="0" err="1">
                <a:solidFill>
                  <a:schemeClr val="tx1"/>
                </a:solidFill>
              </a:rPr>
              <a:t>MAPIs</a:t>
            </a:r>
            <a:r>
              <a:rPr lang="es-EC" sz="1400" b="1" dirty="0">
                <a:solidFill>
                  <a:schemeClr val="tx1"/>
                </a:solidFill>
              </a:rPr>
              <a:t> </a:t>
            </a:r>
          </a:p>
        </p:txBody>
      </p:sp>
      <p:sp>
        <p:nvSpPr>
          <p:cNvPr id="8" name="7 Rectángulo redondeado"/>
          <p:cNvSpPr/>
          <p:nvPr/>
        </p:nvSpPr>
        <p:spPr>
          <a:xfrm>
            <a:off x="3946168" y="1208447"/>
            <a:ext cx="2671353" cy="864096"/>
          </a:xfrm>
          <a:prstGeom prst="round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dirty="0">
                <a:solidFill>
                  <a:schemeClr val="tx1"/>
                </a:solidFill>
              </a:rPr>
              <a:t>Juntas Cantonales de Protección de Derechos </a:t>
            </a:r>
          </a:p>
        </p:txBody>
      </p:sp>
      <p:sp>
        <p:nvSpPr>
          <p:cNvPr id="9" name="8 Rectángulo redondeado"/>
          <p:cNvSpPr/>
          <p:nvPr/>
        </p:nvSpPr>
        <p:spPr>
          <a:xfrm>
            <a:off x="3951978" y="2852237"/>
            <a:ext cx="2671353" cy="648072"/>
          </a:xfrm>
          <a:prstGeom prst="round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dirty="0">
                <a:solidFill>
                  <a:schemeClr val="tx1"/>
                </a:solidFill>
              </a:rPr>
              <a:t>Tenencias Políticas </a:t>
            </a:r>
          </a:p>
        </p:txBody>
      </p:sp>
      <p:sp>
        <p:nvSpPr>
          <p:cNvPr id="10" name="9 Rectángulo redondeado"/>
          <p:cNvSpPr/>
          <p:nvPr/>
        </p:nvSpPr>
        <p:spPr>
          <a:xfrm>
            <a:off x="3946168" y="4293096"/>
            <a:ext cx="2682974" cy="1296144"/>
          </a:xfrm>
          <a:prstGeom prst="round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400" dirty="0">
                <a:solidFill>
                  <a:schemeClr val="tx1"/>
                </a:solidFill>
              </a:rPr>
              <a:t>Donde no existan Juntas Cantonales de Protección de Derechos, actuarán las Comisarías Nacionales de Policía  e Intendencias </a:t>
            </a:r>
          </a:p>
        </p:txBody>
      </p:sp>
      <p:sp>
        <p:nvSpPr>
          <p:cNvPr id="15" name="14 Flecha derecha"/>
          <p:cNvSpPr/>
          <p:nvPr/>
        </p:nvSpPr>
        <p:spPr>
          <a:xfrm>
            <a:off x="2873625" y="2924245"/>
            <a:ext cx="978295" cy="972108"/>
          </a:xfrm>
          <a:prstGeom prst="rightArrow">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18" name="17 Rectángulo redondeado"/>
          <p:cNvSpPr/>
          <p:nvPr/>
        </p:nvSpPr>
        <p:spPr>
          <a:xfrm>
            <a:off x="7524328" y="2456193"/>
            <a:ext cx="1286990" cy="1440160"/>
          </a:xfrm>
          <a:prstGeom prst="round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200" dirty="0">
                <a:solidFill>
                  <a:schemeClr val="tx1"/>
                </a:solidFill>
              </a:rPr>
              <a:t>NO SANCIONAN LA VIOLENCIA </a:t>
            </a:r>
          </a:p>
        </p:txBody>
      </p:sp>
      <p:cxnSp>
        <p:nvCxnSpPr>
          <p:cNvPr id="27" name="26 Conector recto de flecha"/>
          <p:cNvCxnSpPr>
            <a:stCxn id="9" idx="3"/>
            <a:endCxn id="18" idx="1"/>
          </p:cNvCxnSpPr>
          <p:nvPr/>
        </p:nvCxnSpPr>
        <p:spPr>
          <a:xfrm>
            <a:off x="6623331" y="3176273"/>
            <a:ext cx="90099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28 Conector angular"/>
          <p:cNvCxnSpPr>
            <a:stCxn id="18" idx="2"/>
            <a:endCxn id="10" idx="3"/>
          </p:cNvCxnSpPr>
          <p:nvPr/>
        </p:nvCxnSpPr>
        <p:spPr>
          <a:xfrm rot="5400000">
            <a:off x="6876076" y="3649420"/>
            <a:ext cx="1044815" cy="1538681"/>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30 Conector angular"/>
          <p:cNvCxnSpPr>
            <a:stCxn id="18" idx="0"/>
            <a:endCxn id="8" idx="3"/>
          </p:cNvCxnSpPr>
          <p:nvPr/>
        </p:nvCxnSpPr>
        <p:spPr>
          <a:xfrm rot="16200000" flipV="1">
            <a:off x="6984823" y="1273193"/>
            <a:ext cx="815698" cy="1550302"/>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3995936" y="764704"/>
            <a:ext cx="4690864" cy="5559896"/>
          </a:xfrm>
          <a:prstGeom prst="round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normAutofit/>
          </a:bodyPr>
          <a:lstStyle/>
          <a:p>
            <a:pPr marL="342900" indent="-342900" algn="just">
              <a:buFont typeface="+mj-lt"/>
              <a:buAutoNum type="alphaLcParenR"/>
            </a:pPr>
            <a:r>
              <a:rPr lang="es-EC" sz="1600" dirty="0">
                <a:solidFill>
                  <a:schemeClr val="tx1"/>
                </a:solidFill>
              </a:rPr>
              <a:t>Temporales </a:t>
            </a:r>
          </a:p>
          <a:p>
            <a:pPr marL="342900" indent="-342900" algn="just">
              <a:buFont typeface="+mj-lt"/>
              <a:buAutoNum type="alphaLcParenR"/>
            </a:pPr>
            <a:r>
              <a:rPr lang="es-EC" sz="1600" dirty="0">
                <a:solidFill>
                  <a:schemeClr val="tx1"/>
                </a:solidFill>
              </a:rPr>
              <a:t>De cumplimiento inmediato</a:t>
            </a:r>
          </a:p>
          <a:p>
            <a:pPr marL="342900" indent="-342900" algn="just">
              <a:buFont typeface="+mj-lt"/>
              <a:buAutoNum type="alphaLcParenR"/>
            </a:pPr>
            <a:r>
              <a:rPr lang="es-EC" sz="1600" dirty="0">
                <a:solidFill>
                  <a:schemeClr val="tx1"/>
                </a:solidFill>
              </a:rPr>
              <a:t>No constituyen pre juzgamiento </a:t>
            </a:r>
          </a:p>
          <a:p>
            <a:pPr marL="342900" indent="-342900" algn="just">
              <a:buFont typeface="+mj-lt"/>
              <a:buAutoNum type="alphaLcParenR"/>
            </a:pPr>
            <a:r>
              <a:rPr lang="es-EC" sz="1600" dirty="0">
                <a:solidFill>
                  <a:schemeClr val="tx1"/>
                </a:solidFill>
              </a:rPr>
              <a:t>No requieren práctica de pruebas para su adopción</a:t>
            </a:r>
          </a:p>
          <a:p>
            <a:pPr marL="342900" indent="-342900" algn="just">
              <a:buFont typeface="+mj-lt"/>
              <a:buAutoNum type="alphaLcParenR"/>
            </a:pPr>
            <a:r>
              <a:rPr lang="es-EC" sz="1600" dirty="0">
                <a:solidFill>
                  <a:schemeClr val="tx1"/>
                </a:solidFill>
              </a:rPr>
              <a:t>Entran en vigencia desde su otorgamiento</a:t>
            </a:r>
          </a:p>
          <a:p>
            <a:pPr marL="342900" indent="-342900" algn="just">
              <a:buFont typeface="+mj-lt"/>
              <a:buAutoNum type="alphaLcParenR"/>
            </a:pPr>
            <a:r>
              <a:rPr lang="es-EC" sz="1600" dirty="0">
                <a:solidFill>
                  <a:schemeClr val="tx1"/>
                </a:solidFill>
              </a:rPr>
              <a:t>No son una valoración jurídica concreta de la conducta de la persona agresora </a:t>
            </a:r>
          </a:p>
          <a:p>
            <a:pPr marL="342900" indent="-342900" algn="just">
              <a:buFont typeface="+mj-lt"/>
              <a:buAutoNum type="alphaLcParenR"/>
            </a:pPr>
            <a:r>
              <a:rPr lang="es-EC" sz="1600" dirty="0">
                <a:solidFill>
                  <a:schemeClr val="tx1"/>
                </a:solidFill>
              </a:rPr>
              <a:t>Tienen carácter preventivo y no sancionatorio  </a:t>
            </a:r>
          </a:p>
          <a:p>
            <a:pPr marL="342900" indent="-342900" algn="just">
              <a:buFont typeface="+mj-lt"/>
              <a:buAutoNum type="alphaLcParenR"/>
            </a:pPr>
            <a:r>
              <a:rPr lang="es-EC" sz="1600" dirty="0">
                <a:solidFill>
                  <a:schemeClr val="tx1"/>
                </a:solidFill>
              </a:rPr>
              <a:t>Su incumplimiento genera responsabilidad administrativa, civil o penal </a:t>
            </a:r>
          </a:p>
          <a:p>
            <a:pPr marL="342900" indent="-342900" algn="ctr">
              <a:buFont typeface="+mj-lt"/>
              <a:buAutoNum type="alphaLcParenR"/>
            </a:pPr>
            <a:endParaRPr lang="es-EC" dirty="0"/>
          </a:p>
        </p:txBody>
      </p:sp>
      <p:sp>
        <p:nvSpPr>
          <p:cNvPr id="7" name="6 Rectángulo redondeado"/>
          <p:cNvSpPr/>
          <p:nvPr/>
        </p:nvSpPr>
        <p:spPr>
          <a:xfrm>
            <a:off x="395536" y="2852936"/>
            <a:ext cx="2448272" cy="1872208"/>
          </a:xfrm>
          <a:prstGeom prst="round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b="1" dirty="0">
                <a:solidFill>
                  <a:schemeClr val="tx1"/>
                </a:solidFill>
              </a:rPr>
              <a:t>CARACTERÍSTICAS DE LAS </a:t>
            </a:r>
            <a:r>
              <a:rPr lang="es-EC" b="1" dirty="0" err="1">
                <a:solidFill>
                  <a:schemeClr val="tx1"/>
                </a:solidFill>
              </a:rPr>
              <a:t>MAPIs</a:t>
            </a:r>
            <a:r>
              <a:rPr lang="es-EC" b="1" dirty="0">
                <a:solidFill>
                  <a:schemeClr val="tx1"/>
                </a:solidFill>
              </a:rPr>
              <a:t> </a:t>
            </a:r>
          </a:p>
        </p:txBody>
      </p:sp>
      <p:sp>
        <p:nvSpPr>
          <p:cNvPr id="8" name="7 Flecha derecha"/>
          <p:cNvSpPr/>
          <p:nvPr/>
        </p:nvSpPr>
        <p:spPr>
          <a:xfrm>
            <a:off x="3095836" y="3338990"/>
            <a:ext cx="792088" cy="75608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90693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3995936" y="764704"/>
            <a:ext cx="4690864" cy="5559896"/>
          </a:xfrm>
          <a:prstGeom prst="round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normAutofit/>
          </a:bodyPr>
          <a:lstStyle/>
          <a:p>
            <a:pPr algn="just"/>
            <a:r>
              <a:rPr lang="es-EC" sz="1600" dirty="0">
                <a:solidFill>
                  <a:schemeClr val="tx1"/>
                </a:solidFill>
              </a:rPr>
              <a:t> Requiere solo el relato de víctima…</a:t>
            </a:r>
          </a:p>
          <a:p>
            <a:pPr algn="just"/>
            <a:r>
              <a:rPr lang="es-ES" sz="1600" dirty="0">
                <a:solidFill>
                  <a:schemeClr val="tx1"/>
                </a:solidFill>
              </a:rPr>
              <a:t>Observará las circunstancias específicas de la víctima</a:t>
            </a:r>
          </a:p>
          <a:p>
            <a:pPr algn="just"/>
            <a:r>
              <a:rPr lang="es-ES" sz="1600" dirty="0" err="1">
                <a:solidFill>
                  <a:schemeClr val="tx1"/>
                </a:solidFill>
              </a:rPr>
              <a:t>Podrà</a:t>
            </a:r>
            <a:r>
              <a:rPr lang="es-ES" sz="1600" dirty="0">
                <a:solidFill>
                  <a:schemeClr val="tx1"/>
                </a:solidFill>
              </a:rPr>
              <a:t> otorgar cualquier medida (LOIPEVCM) e inclusive las del </a:t>
            </a:r>
            <a:r>
              <a:rPr lang="es-ES" sz="1600" dirty="0" err="1">
                <a:solidFill>
                  <a:schemeClr val="tx1"/>
                </a:solidFill>
              </a:rPr>
              <a:t>Còdigo</a:t>
            </a:r>
            <a:r>
              <a:rPr lang="es-ES" sz="1600" dirty="0">
                <a:solidFill>
                  <a:schemeClr val="tx1"/>
                </a:solidFill>
              </a:rPr>
              <a:t> de la Niñez y Adolescencia.</a:t>
            </a:r>
          </a:p>
          <a:p>
            <a:pPr algn="just"/>
            <a:r>
              <a:rPr lang="es-ES" sz="1600" dirty="0">
                <a:solidFill>
                  <a:schemeClr val="tx1"/>
                </a:solidFill>
              </a:rPr>
              <a:t>Las </a:t>
            </a:r>
            <a:r>
              <a:rPr lang="es-ES" sz="1600" dirty="0" err="1">
                <a:solidFill>
                  <a:schemeClr val="tx1"/>
                </a:solidFill>
              </a:rPr>
              <a:t>MAPIs</a:t>
            </a:r>
            <a:r>
              <a:rPr lang="es-ES" sz="1600" dirty="0">
                <a:solidFill>
                  <a:schemeClr val="tx1"/>
                </a:solidFill>
              </a:rPr>
              <a:t> se pueden otorgar sin perjuicio de encontrarse activo un proceso judicial.</a:t>
            </a:r>
          </a:p>
          <a:p>
            <a:pPr algn="just"/>
            <a:r>
              <a:rPr lang="es-ES" sz="1600" dirty="0">
                <a:solidFill>
                  <a:schemeClr val="tx1"/>
                </a:solidFill>
              </a:rPr>
              <a:t>Se pueden otorgar una o mas medidas </a:t>
            </a:r>
          </a:p>
          <a:p>
            <a:pPr algn="just"/>
            <a:r>
              <a:rPr lang="es-ES" sz="1600" dirty="0">
                <a:solidFill>
                  <a:schemeClr val="tx1"/>
                </a:solidFill>
              </a:rPr>
              <a:t>Se puede otorgar </a:t>
            </a:r>
            <a:r>
              <a:rPr lang="es-ES" sz="1600" dirty="0" err="1">
                <a:solidFill>
                  <a:schemeClr val="tx1"/>
                </a:solidFill>
              </a:rPr>
              <a:t>MAPIs</a:t>
            </a:r>
            <a:r>
              <a:rPr lang="es-ES" sz="1600" dirty="0">
                <a:solidFill>
                  <a:schemeClr val="tx1"/>
                </a:solidFill>
              </a:rPr>
              <a:t> sin importar el domicilio de la </a:t>
            </a:r>
            <a:r>
              <a:rPr lang="es-ES" sz="1600" dirty="0" err="1">
                <a:solidFill>
                  <a:schemeClr val="tx1"/>
                </a:solidFill>
              </a:rPr>
              <a:t>vìctima</a:t>
            </a:r>
            <a:r>
              <a:rPr lang="es-ES" sz="1600" dirty="0">
                <a:solidFill>
                  <a:schemeClr val="tx1"/>
                </a:solidFill>
              </a:rPr>
              <a:t> o el lugar de los hechos </a:t>
            </a:r>
          </a:p>
          <a:p>
            <a:pPr algn="just"/>
            <a:r>
              <a:rPr lang="es-ES" sz="1600" dirty="0">
                <a:solidFill>
                  <a:schemeClr val="tx1"/>
                </a:solidFill>
              </a:rPr>
              <a:t>No podrá negar el otorgamiento de </a:t>
            </a:r>
            <a:r>
              <a:rPr lang="es-ES" sz="1600" dirty="0" err="1">
                <a:solidFill>
                  <a:schemeClr val="tx1"/>
                </a:solidFill>
              </a:rPr>
              <a:t>MAPIs</a:t>
            </a:r>
            <a:r>
              <a:rPr lang="es-ES" sz="1600" dirty="0">
                <a:solidFill>
                  <a:schemeClr val="tx1"/>
                </a:solidFill>
              </a:rPr>
              <a:t> bajo ninguna circunstancia.</a:t>
            </a:r>
          </a:p>
          <a:p>
            <a:pPr algn="just"/>
            <a:r>
              <a:rPr lang="es-ES" sz="1600" dirty="0">
                <a:solidFill>
                  <a:schemeClr val="tx1"/>
                </a:solidFill>
              </a:rPr>
              <a:t>Evitará </a:t>
            </a:r>
            <a:r>
              <a:rPr lang="es-ES" sz="1600" dirty="0" err="1">
                <a:solidFill>
                  <a:schemeClr val="tx1"/>
                </a:solidFill>
              </a:rPr>
              <a:t>revictimizar</a:t>
            </a:r>
            <a:r>
              <a:rPr lang="es-ES" sz="1600" dirty="0">
                <a:solidFill>
                  <a:schemeClr val="tx1"/>
                </a:solidFill>
              </a:rPr>
              <a:t>, culpabilizar, juzgar, o desacreditar a la víctima </a:t>
            </a:r>
            <a:endParaRPr lang="es-EC" dirty="0"/>
          </a:p>
        </p:txBody>
      </p:sp>
      <p:sp>
        <p:nvSpPr>
          <p:cNvPr id="7" name="6 Rectángulo redondeado"/>
          <p:cNvSpPr/>
          <p:nvPr/>
        </p:nvSpPr>
        <p:spPr>
          <a:xfrm>
            <a:off x="395536" y="2852936"/>
            <a:ext cx="2448272" cy="1872208"/>
          </a:xfrm>
          <a:prstGeom prst="round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b="1" dirty="0">
                <a:solidFill>
                  <a:schemeClr val="tx1"/>
                </a:solidFill>
              </a:rPr>
              <a:t> REGLAS PARA OTORGAMIENTO </a:t>
            </a:r>
            <a:r>
              <a:rPr lang="es-EC" b="1" dirty="0" err="1">
                <a:solidFill>
                  <a:schemeClr val="tx1"/>
                </a:solidFill>
              </a:rPr>
              <a:t>MAPIs</a:t>
            </a:r>
            <a:r>
              <a:rPr lang="es-EC" b="1" dirty="0">
                <a:solidFill>
                  <a:schemeClr val="tx1"/>
                </a:solidFill>
              </a:rPr>
              <a:t> </a:t>
            </a:r>
          </a:p>
        </p:txBody>
      </p:sp>
      <p:sp>
        <p:nvSpPr>
          <p:cNvPr id="8" name="7 Flecha derecha"/>
          <p:cNvSpPr/>
          <p:nvPr/>
        </p:nvSpPr>
        <p:spPr>
          <a:xfrm>
            <a:off x="3095836" y="3338990"/>
            <a:ext cx="792088" cy="75608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451003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3995936" y="764704"/>
            <a:ext cx="4690864" cy="5559896"/>
          </a:xfrm>
          <a:prstGeom prst="round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normAutofit/>
          </a:bodyPr>
          <a:lstStyle/>
          <a:p>
            <a:pPr marL="342900" indent="-342900" algn="just">
              <a:buFont typeface="+mj-lt"/>
              <a:buAutoNum type="alphaLcParenR"/>
            </a:pPr>
            <a:r>
              <a:rPr lang="es-EC" sz="1600" dirty="0">
                <a:solidFill>
                  <a:schemeClr val="tx1"/>
                </a:solidFill>
              </a:rPr>
              <a:t>Temporales </a:t>
            </a:r>
          </a:p>
          <a:p>
            <a:pPr marL="342900" indent="-342900" algn="just">
              <a:buFont typeface="+mj-lt"/>
              <a:buAutoNum type="alphaLcParenR"/>
            </a:pPr>
            <a:r>
              <a:rPr lang="es-EC" sz="1600" dirty="0">
                <a:solidFill>
                  <a:schemeClr val="tx1"/>
                </a:solidFill>
              </a:rPr>
              <a:t>De cumplimiento inmediato</a:t>
            </a:r>
          </a:p>
          <a:p>
            <a:pPr marL="342900" indent="-342900" algn="just">
              <a:buFont typeface="+mj-lt"/>
              <a:buAutoNum type="alphaLcParenR"/>
            </a:pPr>
            <a:r>
              <a:rPr lang="es-EC" sz="1600" dirty="0">
                <a:solidFill>
                  <a:schemeClr val="tx1"/>
                </a:solidFill>
              </a:rPr>
              <a:t>No constituyen pre juzgamiento </a:t>
            </a:r>
          </a:p>
          <a:p>
            <a:pPr marL="342900" indent="-342900" algn="just">
              <a:buFont typeface="+mj-lt"/>
              <a:buAutoNum type="alphaLcParenR"/>
            </a:pPr>
            <a:r>
              <a:rPr lang="es-EC" sz="1600" dirty="0">
                <a:solidFill>
                  <a:schemeClr val="tx1"/>
                </a:solidFill>
              </a:rPr>
              <a:t>No requieren práctica de pruebas para su adopción</a:t>
            </a:r>
          </a:p>
          <a:p>
            <a:pPr marL="342900" indent="-342900" algn="just">
              <a:buFont typeface="+mj-lt"/>
              <a:buAutoNum type="alphaLcParenR"/>
            </a:pPr>
            <a:r>
              <a:rPr lang="es-EC" sz="1600" dirty="0">
                <a:solidFill>
                  <a:schemeClr val="tx1"/>
                </a:solidFill>
              </a:rPr>
              <a:t>Entran en vigencia desde su otorgamiento</a:t>
            </a:r>
          </a:p>
          <a:p>
            <a:pPr marL="342900" indent="-342900" algn="just">
              <a:buFont typeface="+mj-lt"/>
              <a:buAutoNum type="alphaLcParenR"/>
            </a:pPr>
            <a:r>
              <a:rPr lang="es-EC" sz="1600" dirty="0">
                <a:solidFill>
                  <a:schemeClr val="tx1"/>
                </a:solidFill>
              </a:rPr>
              <a:t>No son una valoración jurídica concreta de la conducta de la persona agresora </a:t>
            </a:r>
          </a:p>
          <a:p>
            <a:pPr marL="342900" indent="-342900" algn="just">
              <a:buFont typeface="+mj-lt"/>
              <a:buAutoNum type="alphaLcParenR"/>
            </a:pPr>
            <a:r>
              <a:rPr lang="es-EC" sz="1600" dirty="0">
                <a:solidFill>
                  <a:schemeClr val="tx1"/>
                </a:solidFill>
              </a:rPr>
              <a:t>Tienen carácter preventivo y no sancionatorio  </a:t>
            </a:r>
          </a:p>
          <a:p>
            <a:pPr marL="342900" indent="-342900" algn="just">
              <a:buFont typeface="+mj-lt"/>
              <a:buAutoNum type="alphaLcParenR"/>
            </a:pPr>
            <a:r>
              <a:rPr lang="es-EC" sz="1600" dirty="0">
                <a:solidFill>
                  <a:schemeClr val="tx1"/>
                </a:solidFill>
              </a:rPr>
              <a:t>Su incumplimiento genera responsabilidad administrativa, civil o penal </a:t>
            </a:r>
          </a:p>
          <a:p>
            <a:pPr marL="342900" indent="-342900" algn="ctr">
              <a:buFont typeface="+mj-lt"/>
              <a:buAutoNum type="alphaLcParenR"/>
            </a:pPr>
            <a:endParaRPr lang="es-EC" dirty="0"/>
          </a:p>
        </p:txBody>
      </p:sp>
      <p:sp>
        <p:nvSpPr>
          <p:cNvPr id="7" name="6 Rectángulo redondeado"/>
          <p:cNvSpPr/>
          <p:nvPr/>
        </p:nvSpPr>
        <p:spPr>
          <a:xfrm>
            <a:off x="395536" y="2852936"/>
            <a:ext cx="2448272" cy="1872208"/>
          </a:xfrm>
          <a:prstGeom prst="round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b="1" dirty="0">
                <a:solidFill>
                  <a:schemeClr val="tx1"/>
                </a:solidFill>
              </a:rPr>
              <a:t>CARACTERÍSTICAS DE LAS </a:t>
            </a:r>
            <a:r>
              <a:rPr lang="es-EC" b="1" dirty="0" err="1">
                <a:solidFill>
                  <a:schemeClr val="tx1"/>
                </a:solidFill>
              </a:rPr>
              <a:t>MAPIs</a:t>
            </a:r>
            <a:r>
              <a:rPr lang="es-EC" b="1" dirty="0">
                <a:solidFill>
                  <a:schemeClr val="tx1"/>
                </a:solidFill>
              </a:rPr>
              <a:t> </a:t>
            </a:r>
          </a:p>
        </p:txBody>
      </p:sp>
      <p:sp>
        <p:nvSpPr>
          <p:cNvPr id="8" name="7 Flecha derecha"/>
          <p:cNvSpPr/>
          <p:nvPr/>
        </p:nvSpPr>
        <p:spPr>
          <a:xfrm>
            <a:off x="3095836" y="3338990"/>
            <a:ext cx="792088" cy="75608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785009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539552" y="404664"/>
            <a:ext cx="8064896" cy="936104"/>
          </a:xfrm>
          <a:prstGeom prst="round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800" dirty="0">
                <a:solidFill>
                  <a:schemeClr val="tx1"/>
                </a:solidFill>
              </a:rPr>
              <a:t>TIPOS DE MEDIDAS DE PROTECCIÓN INMEDIATA </a:t>
            </a:r>
          </a:p>
        </p:txBody>
      </p:sp>
      <p:sp>
        <p:nvSpPr>
          <p:cNvPr id="10" name="9 Rectángulo redondeado"/>
          <p:cNvSpPr/>
          <p:nvPr/>
        </p:nvSpPr>
        <p:spPr>
          <a:xfrm>
            <a:off x="527001" y="1772816"/>
            <a:ext cx="3744416" cy="1728191"/>
          </a:xfrm>
          <a:prstGeom prst="round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b="1" dirty="0">
                <a:solidFill>
                  <a:srgbClr val="C00000"/>
                </a:solidFill>
              </a:rPr>
              <a:t>ART. 55</a:t>
            </a:r>
          </a:p>
          <a:p>
            <a:pPr algn="ctr"/>
            <a:r>
              <a:rPr lang="es-EC" b="1" dirty="0">
                <a:solidFill>
                  <a:srgbClr val="C00000"/>
                </a:solidFill>
              </a:rPr>
              <a:t> DETENER</a:t>
            </a:r>
            <a:r>
              <a:rPr lang="es-EC" b="1" dirty="0">
                <a:solidFill>
                  <a:schemeClr val="tx1"/>
                </a:solidFill>
              </a:rPr>
              <a:t> LA VULNERACIÓN DE DERECHOS DE LA MUJER, CUANDO ÉSTOS ESTÉN SIENDO VULNERADOS  </a:t>
            </a:r>
          </a:p>
        </p:txBody>
      </p:sp>
      <p:sp>
        <p:nvSpPr>
          <p:cNvPr id="12" name="11 Rectángulo redondeado"/>
          <p:cNvSpPr/>
          <p:nvPr/>
        </p:nvSpPr>
        <p:spPr>
          <a:xfrm>
            <a:off x="4644566" y="1762546"/>
            <a:ext cx="3888432" cy="1738461"/>
          </a:xfrm>
          <a:prstGeom prst="round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b="1" dirty="0">
                <a:solidFill>
                  <a:srgbClr val="C00000"/>
                </a:solidFill>
              </a:rPr>
              <a:t>ART. 56</a:t>
            </a:r>
          </a:p>
          <a:p>
            <a:pPr algn="ctr"/>
            <a:r>
              <a:rPr lang="es-EC" b="1" dirty="0">
                <a:solidFill>
                  <a:srgbClr val="C00000"/>
                </a:solidFill>
              </a:rPr>
              <a:t> PREVENIR</a:t>
            </a:r>
            <a:r>
              <a:rPr lang="es-EC" b="1" dirty="0">
                <a:solidFill>
                  <a:schemeClr val="tx1"/>
                </a:solidFill>
              </a:rPr>
              <a:t> LA VULNERACIÓN DE DERECHOS DE LA MUJER, CUANTO EXISTA EL RIESGO DE QUE ÉSTOS SEAN VULNERADOS  </a:t>
            </a:r>
          </a:p>
        </p:txBody>
      </p:sp>
      <p:sp>
        <p:nvSpPr>
          <p:cNvPr id="18" name="17 Rectángulo redondeado"/>
          <p:cNvSpPr/>
          <p:nvPr/>
        </p:nvSpPr>
        <p:spPr>
          <a:xfrm>
            <a:off x="454993" y="4365104"/>
            <a:ext cx="3888432" cy="1512168"/>
          </a:xfrm>
          <a:prstGeom prst="round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b="1" dirty="0">
                <a:solidFill>
                  <a:srgbClr val="C00000"/>
                </a:solidFill>
              </a:rPr>
              <a:t>NOTIFICACIÓN</a:t>
            </a:r>
            <a:r>
              <a:rPr lang="es-EC" dirty="0">
                <a:solidFill>
                  <a:schemeClr val="tx1"/>
                </a:solidFill>
              </a:rPr>
              <a:t> AL ÓRGANO JUDICIAL</a:t>
            </a:r>
          </a:p>
          <a:p>
            <a:pPr algn="ctr"/>
            <a:r>
              <a:rPr lang="es-EC" dirty="0">
                <a:solidFill>
                  <a:schemeClr val="tx1"/>
                </a:solidFill>
              </a:rPr>
              <a:t>RATIFIQUE, MODIFIQUE O REVOQUE</a:t>
            </a:r>
          </a:p>
          <a:p>
            <a:pPr algn="ctr"/>
            <a:r>
              <a:rPr lang="es-EC" b="1" dirty="0">
                <a:solidFill>
                  <a:srgbClr val="C00000"/>
                </a:solidFill>
              </a:rPr>
              <a:t>24 HORAS </a:t>
            </a:r>
          </a:p>
        </p:txBody>
      </p:sp>
      <p:sp>
        <p:nvSpPr>
          <p:cNvPr id="19" name="18 Rectángulo redondeado"/>
          <p:cNvSpPr/>
          <p:nvPr/>
        </p:nvSpPr>
        <p:spPr>
          <a:xfrm>
            <a:off x="4608562" y="4380706"/>
            <a:ext cx="3960440" cy="1512168"/>
          </a:xfrm>
          <a:prstGeom prst="round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b="1" dirty="0">
                <a:solidFill>
                  <a:srgbClr val="C00000"/>
                </a:solidFill>
              </a:rPr>
              <a:t>NOTIFICACIÓN</a:t>
            </a:r>
            <a:r>
              <a:rPr lang="es-EC" dirty="0">
                <a:solidFill>
                  <a:schemeClr val="tx1"/>
                </a:solidFill>
              </a:rPr>
              <a:t> AL ÓRGANO JUDICIAL</a:t>
            </a:r>
          </a:p>
          <a:p>
            <a:pPr algn="ctr"/>
            <a:r>
              <a:rPr lang="es-EC" dirty="0">
                <a:solidFill>
                  <a:schemeClr val="tx1"/>
                </a:solidFill>
              </a:rPr>
              <a:t>RATIFIQUE, MODIFIQUE O REVOQUE</a:t>
            </a:r>
          </a:p>
          <a:p>
            <a:pPr algn="ctr"/>
            <a:r>
              <a:rPr lang="es-EC" b="1" dirty="0">
                <a:solidFill>
                  <a:srgbClr val="C00000"/>
                </a:solidFill>
              </a:rPr>
              <a:t>TRES DÍAS  </a:t>
            </a:r>
          </a:p>
        </p:txBody>
      </p:sp>
      <p:sp>
        <p:nvSpPr>
          <p:cNvPr id="20" name="19 Flecha abajo"/>
          <p:cNvSpPr/>
          <p:nvPr/>
        </p:nvSpPr>
        <p:spPr>
          <a:xfrm>
            <a:off x="2123728" y="3717032"/>
            <a:ext cx="576064" cy="36004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25" name="24 Flecha abajo"/>
          <p:cNvSpPr/>
          <p:nvPr/>
        </p:nvSpPr>
        <p:spPr>
          <a:xfrm>
            <a:off x="6442273" y="3717032"/>
            <a:ext cx="576064" cy="36004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467544" y="260648"/>
            <a:ext cx="7992888" cy="1080120"/>
          </a:xfrm>
          <a:prstGeom prst="round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b="1" dirty="0">
                <a:solidFill>
                  <a:schemeClr val="tx1"/>
                </a:solidFill>
              </a:rPr>
              <a:t>MEDIDAS DE PROTECCIÓN PARA DETENER O CESAR LA VIOLENCIA</a:t>
            </a:r>
          </a:p>
          <a:p>
            <a:pPr algn="ctr"/>
            <a:r>
              <a:rPr lang="es-EC" b="1" dirty="0">
                <a:solidFill>
                  <a:srgbClr val="FF0000"/>
                </a:solidFill>
              </a:rPr>
              <a:t>Art. 51 (LOIPEVCM)</a:t>
            </a:r>
          </a:p>
          <a:p>
            <a:pPr algn="ctr"/>
            <a:r>
              <a:rPr lang="es-EC" b="1" dirty="0">
                <a:solidFill>
                  <a:srgbClr val="FF0000"/>
                </a:solidFill>
              </a:rPr>
              <a:t>Art. 45 (Reglamento ) </a:t>
            </a:r>
          </a:p>
        </p:txBody>
      </p:sp>
      <p:sp>
        <p:nvSpPr>
          <p:cNvPr id="6" name="5 Rectángulo redondeado"/>
          <p:cNvSpPr/>
          <p:nvPr/>
        </p:nvSpPr>
        <p:spPr>
          <a:xfrm>
            <a:off x="467544" y="1484784"/>
            <a:ext cx="7992888" cy="4896544"/>
          </a:xfrm>
          <a:prstGeom prst="round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just">
              <a:buFont typeface="+mj-lt"/>
              <a:buAutoNum type="arabicPeriod"/>
            </a:pPr>
            <a:endParaRPr lang="es-EC" sz="1500" dirty="0">
              <a:solidFill>
                <a:schemeClr val="tx1"/>
              </a:solidFill>
            </a:endParaRPr>
          </a:p>
          <a:p>
            <a:pPr marL="342900" indent="-342900" algn="just">
              <a:buFont typeface="+mj-lt"/>
              <a:buAutoNum type="arabicPeriod"/>
            </a:pPr>
            <a:endParaRPr lang="es-EC" sz="1500" dirty="0">
              <a:solidFill>
                <a:schemeClr val="tx1"/>
              </a:solidFill>
            </a:endParaRPr>
          </a:p>
          <a:p>
            <a:pPr marL="342900" indent="-342900" algn="just">
              <a:buFont typeface="+mj-lt"/>
              <a:buAutoNum type="arabicPeriod"/>
            </a:pPr>
            <a:r>
              <a:rPr lang="es-EC" sz="1500" dirty="0">
                <a:solidFill>
                  <a:schemeClr val="tx1"/>
                </a:solidFill>
              </a:rPr>
              <a:t>Boleta de auxilio y orden de restricción… </a:t>
            </a:r>
          </a:p>
          <a:p>
            <a:pPr marL="342900" indent="-342900" algn="just">
              <a:buFont typeface="+mj-lt"/>
              <a:buAutoNum type="arabicPeriod"/>
            </a:pPr>
            <a:r>
              <a:rPr lang="es-EC" sz="1500" dirty="0">
                <a:solidFill>
                  <a:schemeClr val="tx1"/>
                </a:solidFill>
              </a:rPr>
              <a:t>Restitución de la víctima al domicilio habitual con garantías suficientes.. </a:t>
            </a:r>
          </a:p>
          <a:p>
            <a:pPr marL="342900" indent="-342900" algn="just">
              <a:buFont typeface="+mj-lt"/>
              <a:buAutoNum type="arabicPeriod"/>
            </a:pPr>
            <a:r>
              <a:rPr lang="es-EC" sz="1500" dirty="0">
                <a:solidFill>
                  <a:schemeClr val="tx1"/>
                </a:solidFill>
              </a:rPr>
              <a:t>Inserción de la víctima y sus dependencias en programas de protección..</a:t>
            </a:r>
          </a:p>
          <a:p>
            <a:pPr marL="342900" indent="-342900" algn="just">
              <a:buFont typeface="+mj-lt"/>
              <a:buAutoNum type="arabicPeriod"/>
            </a:pPr>
            <a:r>
              <a:rPr lang="es-EC" sz="1500" dirty="0">
                <a:solidFill>
                  <a:schemeClr val="tx1"/>
                </a:solidFill>
              </a:rPr>
              <a:t>Prohibición a la persona agresora de esconder, trasladar, cambiar la residencia o lugar de domicilio a sus hijos/as o personas dependientes </a:t>
            </a:r>
          </a:p>
          <a:p>
            <a:pPr marL="342900" indent="-342900" algn="just">
              <a:buFont typeface="+mj-lt"/>
              <a:buAutoNum type="arabicPeriod"/>
            </a:pPr>
            <a:r>
              <a:rPr lang="es-EC" sz="1500" dirty="0">
                <a:solidFill>
                  <a:schemeClr val="tx1"/>
                </a:solidFill>
              </a:rPr>
              <a:t>Prohibir al agresor por sí o por terceros, acciones de intimidación, amenazas o coacción a la víctima o cualquier integrante de la familia</a:t>
            </a:r>
          </a:p>
          <a:p>
            <a:pPr marL="342900" indent="-342900" algn="just">
              <a:buFont typeface="+mj-lt"/>
              <a:buAutoNum type="arabicPeriod"/>
            </a:pPr>
            <a:r>
              <a:rPr lang="es-EC" sz="1500" dirty="0">
                <a:solidFill>
                  <a:schemeClr val="tx1"/>
                </a:solidFill>
              </a:rPr>
              <a:t>Ordenar al agresor la salida del domicilio cuando su presencia constituya una amenaza para la integridad física, psicológica o sexual o la vida de la mujer o miembros de la familia</a:t>
            </a:r>
          </a:p>
          <a:p>
            <a:pPr marL="342900" indent="-342900" algn="just"/>
            <a:r>
              <a:rPr lang="es-EC" sz="1500" dirty="0">
                <a:solidFill>
                  <a:schemeClr val="tx1"/>
                </a:solidFill>
              </a:rPr>
              <a:t>7. 	Disponer la instalación de dispositivos de alerta, riesgo o electrónicos en la vivienda de la víctima. </a:t>
            </a:r>
          </a:p>
          <a:p>
            <a:pPr marL="342900" indent="-342900" algn="just"/>
            <a:r>
              <a:rPr lang="es-EC" sz="1500" dirty="0">
                <a:solidFill>
                  <a:schemeClr val="tx1"/>
                </a:solidFill>
              </a:rPr>
              <a:t>8. 	Prohibir al agresor el ocultamiento o retención de bienes o documentos propiedad de la víctima , en caso de haberlos ocultado, ordenar la devolución inmediata</a:t>
            </a:r>
          </a:p>
          <a:p>
            <a:pPr marL="342900" indent="-342900" algn="just"/>
            <a:r>
              <a:rPr lang="es-EC" sz="1500" dirty="0">
                <a:solidFill>
                  <a:schemeClr val="tx1"/>
                </a:solidFill>
              </a:rPr>
              <a:t>9. 	Disponer cuando sea necesario la flexibilidad o reducción del horario de trabajo de las víctimas </a:t>
            </a:r>
          </a:p>
          <a:p>
            <a:pPr marL="342900" indent="-342900" algn="just"/>
            <a:r>
              <a:rPr lang="es-EC" sz="1500" dirty="0">
                <a:solidFill>
                  <a:schemeClr val="tx1"/>
                </a:solidFill>
              </a:rPr>
              <a:t>10. 	Ordenar la suspensión  temporal de actividades que desarrolle el presunto agresor en instituciones deportivas, artísticas, de cuidado o de educación formal e informal.</a:t>
            </a:r>
          </a:p>
          <a:p>
            <a:pPr marL="342900" indent="-342900" algn="just"/>
            <a:r>
              <a:rPr lang="es-EC" sz="1500" dirty="0">
                <a:solidFill>
                  <a:schemeClr val="tx1"/>
                </a:solidFill>
              </a:rPr>
              <a:t>11. 	Todas las que garanticen la integridad de las mujeres en situación de violencia </a:t>
            </a:r>
          </a:p>
          <a:p>
            <a:pPr marL="342900" indent="-342900" algn="just">
              <a:buFont typeface="+mj-lt"/>
              <a:buAutoNum type="arabicPeriod"/>
            </a:pPr>
            <a:endParaRPr lang="es-EC" sz="1500" dirty="0">
              <a:solidFill>
                <a:schemeClr val="tx1"/>
              </a:solidFill>
            </a:endParaRPr>
          </a:p>
          <a:p>
            <a:pPr marL="342900" indent="-342900" algn="just">
              <a:buFont typeface="+mj-lt"/>
              <a:buAutoNum type="arabicPeriod"/>
            </a:pPr>
            <a:endParaRPr lang="es-EC" sz="1500" dirty="0">
              <a:solidFill>
                <a:schemeClr val="tx1"/>
              </a:solidFill>
            </a:endParaRPr>
          </a:p>
          <a:p>
            <a:pPr marL="342900" indent="-342900" algn="just">
              <a:buFont typeface="+mj-lt"/>
              <a:buAutoNum type="arabicPeriod"/>
            </a:pPr>
            <a:endParaRPr lang="es-EC" sz="1400" dirty="0"/>
          </a:p>
          <a:p>
            <a:pPr marL="342900" indent="-342900" algn="just">
              <a:buFont typeface="+mj-lt"/>
              <a:buAutoNum type="arabicPeriod"/>
            </a:pPr>
            <a:endParaRPr lang="es-EC" dirty="0"/>
          </a:p>
        </p:txBody>
      </p:sp>
    </p:spTree>
    <p:extLst>
      <p:ext uri="{BB962C8B-B14F-4D97-AF65-F5344CB8AC3E}">
        <p14:creationId xmlns:p14="http://schemas.microsoft.com/office/powerpoint/2010/main" val="1198493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611560" y="260648"/>
            <a:ext cx="7992888" cy="1080120"/>
          </a:xfrm>
          <a:prstGeom prst="round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vert="horz" lIns="0" rIns="0" bIns="0" rtlCol="0" anchor="ctr">
            <a:normAutofit fontScale="32500" lnSpcReduction="20000"/>
          </a:bodyPr>
          <a:lstStyle/>
          <a:p>
            <a:pPr algn="ctr">
              <a:spcBef>
                <a:spcPct val="0"/>
              </a:spcBef>
            </a:pPr>
            <a:endParaRPr lang="es-EC" sz="2400" b="1" dirty="0">
              <a:solidFill>
                <a:schemeClr val="tx1"/>
              </a:solidFill>
            </a:endParaRPr>
          </a:p>
          <a:p>
            <a:pPr algn="ctr">
              <a:spcBef>
                <a:spcPct val="0"/>
              </a:spcBef>
            </a:pPr>
            <a:endParaRPr lang="es-EC" sz="4200" b="1" dirty="0">
              <a:solidFill>
                <a:schemeClr val="tx1"/>
              </a:solidFill>
            </a:endParaRPr>
          </a:p>
          <a:p>
            <a:pPr algn="ctr">
              <a:spcBef>
                <a:spcPct val="0"/>
              </a:spcBef>
            </a:pPr>
            <a:r>
              <a:rPr lang="es-EC" sz="4200" b="1" dirty="0">
                <a:solidFill>
                  <a:schemeClr val="tx1"/>
                </a:solidFill>
              </a:rPr>
              <a:t>MEDIDAS DE PROTECCIÓN PARA PREVENIR LA VIOLENCIA</a:t>
            </a:r>
          </a:p>
          <a:p>
            <a:pPr algn="ctr">
              <a:spcBef>
                <a:spcPct val="0"/>
              </a:spcBef>
            </a:pPr>
            <a:r>
              <a:rPr lang="es-EC" sz="4200" b="1" dirty="0">
                <a:solidFill>
                  <a:srgbClr val="FF1515"/>
                </a:solidFill>
              </a:rPr>
              <a:t>Art. 51 (LOIPEVCM)</a:t>
            </a:r>
          </a:p>
          <a:p>
            <a:pPr algn="ctr">
              <a:spcBef>
                <a:spcPct val="0"/>
              </a:spcBef>
            </a:pPr>
            <a:r>
              <a:rPr lang="es-EC" sz="4200" b="1" dirty="0">
                <a:solidFill>
                  <a:srgbClr val="FF1515"/>
                </a:solidFill>
              </a:rPr>
              <a:t>Art. 46 (Reglamento ) </a:t>
            </a:r>
          </a:p>
          <a:p>
            <a:pPr algn="ctr">
              <a:spcBef>
                <a:spcPct val="0"/>
              </a:spcBef>
            </a:pPr>
            <a:r>
              <a:rPr lang="es-EC" sz="2400" b="1" dirty="0">
                <a:solidFill>
                  <a:schemeClr val="tx1"/>
                </a:solidFill>
              </a:rPr>
              <a:t> </a:t>
            </a:r>
          </a:p>
          <a:p>
            <a:pPr algn="ctr">
              <a:spcBef>
                <a:spcPct val="0"/>
              </a:spcBef>
            </a:pPr>
            <a:endParaRPr lang="es-EC" sz="2400" b="1" dirty="0">
              <a:solidFill>
                <a:schemeClr val="tx1"/>
              </a:solidFill>
            </a:endParaRPr>
          </a:p>
        </p:txBody>
      </p:sp>
      <p:sp>
        <p:nvSpPr>
          <p:cNvPr id="8" name="7 Rectángulo redondeado"/>
          <p:cNvSpPr/>
          <p:nvPr/>
        </p:nvSpPr>
        <p:spPr>
          <a:xfrm>
            <a:off x="654224" y="1628800"/>
            <a:ext cx="7992888" cy="3600400"/>
          </a:xfrm>
          <a:prstGeom prst="round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just">
              <a:buAutoNum type="arabicPeriod"/>
            </a:pPr>
            <a:r>
              <a:rPr lang="es-EC" sz="1500" dirty="0">
                <a:solidFill>
                  <a:schemeClr val="tx1"/>
                </a:solidFill>
              </a:rPr>
              <a:t>Ordenar la realización del inventario de los bienes muebles e inmuebles de propiedad común o de posesión legítima de la mujer víctima de violencia.</a:t>
            </a:r>
          </a:p>
          <a:p>
            <a:pPr marL="342900" indent="-342900" algn="just">
              <a:buAutoNum type="arabicPeriod"/>
            </a:pPr>
            <a:r>
              <a:rPr lang="es-EC" sz="1500" dirty="0">
                <a:solidFill>
                  <a:schemeClr val="tx1"/>
                </a:solidFill>
              </a:rPr>
              <a:t>Disponer la activación de los servicios de protección y atención dispuestos en el Sistema Nacional Integral para prevenir y erradicar la violencia contra la mujer</a:t>
            </a:r>
          </a:p>
          <a:p>
            <a:pPr marL="342900" indent="-342900" algn="just">
              <a:buFont typeface="+mj-lt"/>
              <a:buAutoNum type="arabicPeriod"/>
            </a:pPr>
            <a:r>
              <a:rPr lang="es-EC" sz="1400" dirty="0">
                <a:solidFill>
                  <a:schemeClr val="tx1"/>
                </a:solidFill>
              </a:rPr>
              <a:t>3.   Disponer la inserción de la víctima y sus dependientes, en programas de inclusión social y económica, salud, educación, laboral y de cuidados dirigidos a los grupos de atención prioritaria </a:t>
            </a:r>
          </a:p>
          <a:p>
            <a:pPr marL="342900" indent="-342900" algn="just">
              <a:buFont typeface="+mj-lt"/>
              <a:buAutoNum type="arabicPeriod"/>
            </a:pPr>
            <a:r>
              <a:rPr lang="es-EC" sz="1400" dirty="0">
                <a:solidFill>
                  <a:schemeClr val="tx1"/>
                </a:solidFill>
              </a:rPr>
              <a:t>4. Disponer el seguimiento para verificar la rectificación de las conductas  de violencia contra las mujeres por parte de las unidades técnicas respectivas, de los entes rectores de las políticas públicas de inclusión social, salud y otras instancias locales, que brinden este servicio a través de informe motivado </a:t>
            </a:r>
          </a:p>
          <a:p>
            <a:pPr marL="342900" indent="-342900" algn="just">
              <a:buAutoNum type="arabicPeriod"/>
            </a:pPr>
            <a:endParaRPr lang="es-EC" sz="1500" dirty="0">
              <a:solidFill>
                <a:schemeClr val="tx1"/>
              </a:solidFill>
            </a:endParaRPr>
          </a:p>
          <a:p>
            <a:pPr marL="342900" indent="-342900" algn="ctr"/>
            <a:endParaRPr lang="es-EC" sz="1100" b="1" dirty="0">
              <a:solidFill>
                <a:schemeClr val="tx1"/>
              </a:solidFill>
            </a:endParaRPr>
          </a:p>
        </p:txBody>
      </p:sp>
      <p:sp>
        <p:nvSpPr>
          <p:cNvPr id="12" name="11 Rectángulo redondeado"/>
          <p:cNvSpPr/>
          <p:nvPr/>
        </p:nvSpPr>
        <p:spPr>
          <a:xfrm>
            <a:off x="611560" y="5769260"/>
            <a:ext cx="8064896" cy="612068"/>
          </a:xfrm>
          <a:prstGeom prst="round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600" dirty="0">
                <a:solidFill>
                  <a:srgbClr val="FF0000"/>
                </a:solidFill>
              </a:rPr>
              <a:t>Inventario</a:t>
            </a:r>
            <a:r>
              <a:rPr lang="es-EC" sz="1600" dirty="0"/>
              <a:t>: </a:t>
            </a:r>
            <a:r>
              <a:rPr lang="es-EC" sz="1600" dirty="0">
                <a:solidFill>
                  <a:schemeClr val="tx1"/>
                </a:solidFill>
              </a:rPr>
              <a:t>autoridad administrativa deberá seleccionar al/la perito de la lista de peritos acreditado por el Consejo de la Judicatura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11560" y="2348880"/>
            <a:ext cx="7851648" cy="1828800"/>
          </a:xfrm>
        </p:spPr>
        <p:txBody>
          <a:bodyPr>
            <a:normAutofit fontScale="90000"/>
          </a:bodyPr>
          <a:lstStyle/>
          <a:p>
            <a:r>
              <a:rPr lang="es-ES" dirty="0"/>
              <a:t>PROCEDIMIENTO ADMINISTRATIVO PARA OTORGAR </a:t>
            </a:r>
            <a:r>
              <a:rPr lang="es-ES" dirty="0" err="1"/>
              <a:t>MAPIs</a:t>
            </a:r>
            <a:r>
              <a:rPr lang="es-ES" dirty="0"/>
              <a:t> </a:t>
            </a:r>
            <a:endParaRPr lang="es-EC" dirty="0"/>
          </a:p>
        </p:txBody>
      </p:sp>
    </p:spTree>
    <p:extLst>
      <p:ext uri="{BB962C8B-B14F-4D97-AF65-F5344CB8AC3E}">
        <p14:creationId xmlns:p14="http://schemas.microsoft.com/office/powerpoint/2010/main" val="4212420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03FEA9C8-1E66-434B-9607-7D579A2C06CD}"/>
              </a:ext>
            </a:extLst>
          </p:cNvPr>
          <p:cNvSpPr/>
          <p:nvPr/>
        </p:nvSpPr>
        <p:spPr>
          <a:xfrm>
            <a:off x="155212" y="1772816"/>
            <a:ext cx="2472572" cy="1875623"/>
          </a:xfrm>
          <a:custGeom>
            <a:avLst/>
            <a:gdLst>
              <a:gd name="connsiteX0" fmla="*/ 3083986 w 6361225"/>
              <a:gd name="connsiteY0" fmla="*/ 0 h 3753146"/>
              <a:gd name="connsiteX1" fmla="*/ 3587241 w 6361225"/>
              <a:gd name="connsiteY1" fmla="*/ 153723 h 3753146"/>
              <a:gd name="connsiteX2" fmla="*/ 3701829 w 6361225"/>
              <a:gd name="connsiteY2" fmla="*/ 248267 h 3753146"/>
              <a:gd name="connsiteX3" fmla="*/ 3802633 w 6361225"/>
              <a:gd name="connsiteY3" fmla="*/ 199707 h 3753146"/>
              <a:gd name="connsiteX4" fmla="*/ 4298655 w 6361225"/>
              <a:gd name="connsiteY4" fmla="*/ 99565 h 3753146"/>
              <a:gd name="connsiteX5" fmla="*/ 5572974 w 6361225"/>
              <a:gd name="connsiteY5" fmla="*/ 1373884 h 3753146"/>
              <a:gd name="connsiteX6" fmla="*/ 5563236 w 6361225"/>
              <a:gd name="connsiteY6" fmla="*/ 1532198 h 3753146"/>
              <a:gd name="connsiteX7" fmla="*/ 5551605 w 6361225"/>
              <a:gd name="connsiteY7" fmla="*/ 1594571 h 3753146"/>
              <a:gd name="connsiteX8" fmla="*/ 5585940 w 6361225"/>
              <a:gd name="connsiteY8" fmla="*/ 1575934 h 3753146"/>
              <a:gd name="connsiteX9" fmla="*/ 5803163 w 6361225"/>
              <a:gd name="connsiteY9" fmla="*/ 1532079 h 3753146"/>
              <a:gd name="connsiteX10" fmla="*/ 6361225 w 6361225"/>
              <a:gd name="connsiteY10" fmla="*/ 2090141 h 3753146"/>
              <a:gd name="connsiteX11" fmla="*/ 5803163 w 6361225"/>
              <a:gd name="connsiteY11" fmla="*/ 2648203 h 3753146"/>
              <a:gd name="connsiteX12" fmla="*/ 5585940 w 6361225"/>
              <a:gd name="connsiteY12" fmla="*/ 2604348 h 3753146"/>
              <a:gd name="connsiteX13" fmla="*/ 5502924 w 6361225"/>
              <a:gd name="connsiteY13" fmla="*/ 2559288 h 3753146"/>
              <a:gd name="connsiteX14" fmla="*/ 5471276 w 6361225"/>
              <a:gd name="connsiteY14" fmla="*/ 2661242 h 3753146"/>
              <a:gd name="connsiteX15" fmla="*/ 4957069 w 6361225"/>
              <a:gd name="connsiteY15" fmla="*/ 3002081 h 3753146"/>
              <a:gd name="connsiteX16" fmla="*/ 4645052 w 6361225"/>
              <a:gd name="connsiteY16" fmla="*/ 2906773 h 3753146"/>
              <a:gd name="connsiteX17" fmla="*/ 4628004 w 6361225"/>
              <a:gd name="connsiteY17" fmla="*/ 2892708 h 3753146"/>
              <a:gd name="connsiteX18" fmla="*/ 4567704 w 6361225"/>
              <a:gd name="connsiteY18" fmla="*/ 3086965 h 3753146"/>
              <a:gd name="connsiteX19" fmla="*/ 3562669 w 6361225"/>
              <a:gd name="connsiteY19" fmla="*/ 3753146 h 3753146"/>
              <a:gd name="connsiteX20" fmla="*/ 2791392 w 6361225"/>
              <a:gd name="connsiteY20" fmla="*/ 3433673 h 3753146"/>
              <a:gd name="connsiteX21" fmla="*/ 2658656 w 6361225"/>
              <a:gd name="connsiteY21" fmla="*/ 3272795 h 3753146"/>
              <a:gd name="connsiteX22" fmla="*/ 2636704 w 6361225"/>
              <a:gd name="connsiteY22" fmla="*/ 3289210 h 3753146"/>
              <a:gd name="connsiteX23" fmla="*/ 2026855 w 6361225"/>
              <a:gd name="connsiteY23" fmla="*/ 3475493 h 3753146"/>
              <a:gd name="connsiteX24" fmla="*/ 958264 w 6361225"/>
              <a:gd name="connsiteY24" fmla="*/ 2604567 h 3753146"/>
              <a:gd name="connsiteX25" fmla="*/ 951645 w 6361225"/>
              <a:gd name="connsiteY25" fmla="*/ 2561196 h 3753146"/>
              <a:gd name="connsiteX26" fmla="*/ 850312 w 6361225"/>
              <a:gd name="connsiteY26" fmla="*/ 2616197 h 3753146"/>
              <a:gd name="connsiteX27" fmla="*/ 612068 w 6361225"/>
              <a:gd name="connsiteY27" fmla="*/ 2664296 h 3753146"/>
              <a:gd name="connsiteX28" fmla="*/ 0 w 6361225"/>
              <a:gd name="connsiteY28" fmla="*/ 2052228 h 3753146"/>
              <a:gd name="connsiteX29" fmla="*/ 612068 w 6361225"/>
              <a:gd name="connsiteY29" fmla="*/ 1440160 h 3753146"/>
              <a:gd name="connsiteX30" fmla="*/ 903816 w 6361225"/>
              <a:gd name="connsiteY30" fmla="*/ 1514033 h 3753146"/>
              <a:gd name="connsiteX31" fmla="*/ 964206 w 6361225"/>
              <a:gd name="connsiteY31" fmla="*/ 1551723 h 3753146"/>
              <a:gd name="connsiteX32" fmla="*/ 954391 w 6361225"/>
              <a:gd name="connsiteY32" fmla="*/ 1513550 h 3753146"/>
              <a:gd name="connsiteX33" fmla="*/ 936104 w 6361225"/>
              <a:gd name="connsiteY33" fmla="*/ 1332148 h 3753146"/>
              <a:gd name="connsiteX34" fmla="*/ 1836204 w 6361225"/>
              <a:gd name="connsiteY34" fmla="*/ 432048 h 3753146"/>
              <a:gd name="connsiteX35" fmla="*/ 2186564 w 6361225"/>
              <a:gd name="connsiteY35" fmla="*/ 502782 h 3753146"/>
              <a:gd name="connsiteX36" fmla="*/ 2260719 w 6361225"/>
              <a:gd name="connsiteY36" fmla="*/ 538505 h 3753146"/>
              <a:gd name="connsiteX37" fmla="*/ 2337609 w 6361225"/>
              <a:gd name="connsiteY37" fmla="*/ 396845 h 3753146"/>
              <a:gd name="connsiteX38" fmla="*/ 3083986 w 6361225"/>
              <a:gd name="connsiteY38" fmla="*/ 0 h 375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361225" h="3753146">
                <a:moveTo>
                  <a:pt x="3083986" y="0"/>
                </a:moveTo>
                <a:cubicBezTo>
                  <a:pt x="3270403" y="0"/>
                  <a:pt x="3443584" y="56670"/>
                  <a:pt x="3587241" y="153723"/>
                </a:cubicBezTo>
                <a:lnTo>
                  <a:pt x="3701829" y="248267"/>
                </a:lnTo>
                <a:lnTo>
                  <a:pt x="3802633" y="199707"/>
                </a:lnTo>
                <a:cubicBezTo>
                  <a:pt x="3955090" y="135223"/>
                  <a:pt x="4122708" y="99565"/>
                  <a:pt x="4298655" y="99565"/>
                </a:cubicBezTo>
                <a:cubicBezTo>
                  <a:pt x="5002442" y="99565"/>
                  <a:pt x="5572974" y="670097"/>
                  <a:pt x="5572974" y="1373884"/>
                </a:cubicBezTo>
                <a:cubicBezTo>
                  <a:pt x="5572974" y="1427493"/>
                  <a:pt x="5569664" y="1480329"/>
                  <a:pt x="5563236" y="1532198"/>
                </a:cubicBezTo>
                <a:lnTo>
                  <a:pt x="5551605" y="1594571"/>
                </a:lnTo>
                <a:lnTo>
                  <a:pt x="5585940" y="1575934"/>
                </a:lnTo>
                <a:cubicBezTo>
                  <a:pt x="5652706" y="1547695"/>
                  <a:pt x="5726111" y="1532079"/>
                  <a:pt x="5803163" y="1532079"/>
                </a:cubicBezTo>
                <a:cubicBezTo>
                  <a:pt x="6111372" y="1532079"/>
                  <a:pt x="6361225" y="1781932"/>
                  <a:pt x="6361225" y="2090141"/>
                </a:cubicBezTo>
                <a:cubicBezTo>
                  <a:pt x="6361225" y="2398350"/>
                  <a:pt x="6111372" y="2648203"/>
                  <a:pt x="5803163" y="2648203"/>
                </a:cubicBezTo>
                <a:cubicBezTo>
                  <a:pt x="5726111" y="2648203"/>
                  <a:pt x="5652706" y="2632587"/>
                  <a:pt x="5585940" y="2604348"/>
                </a:cubicBezTo>
                <a:lnTo>
                  <a:pt x="5502924" y="2559288"/>
                </a:lnTo>
                <a:lnTo>
                  <a:pt x="5471276" y="2661242"/>
                </a:lnTo>
                <a:cubicBezTo>
                  <a:pt x="5386558" y="2861539"/>
                  <a:pt x="5188226" y="3002081"/>
                  <a:pt x="4957069" y="3002081"/>
                </a:cubicBezTo>
                <a:cubicBezTo>
                  <a:pt x="4841491" y="3002081"/>
                  <a:pt x="4734119" y="2966946"/>
                  <a:pt x="4645052" y="2906773"/>
                </a:cubicBezTo>
                <a:lnTo>
                  <a:pt x="4628004" y="2892708"/>
                </a:lnTo>
                <a:lnTo>
                  <a:pt x="4567704" y="3086965"/>
                </a:lnTo>
                <a:cubicBezTo>
                  <a:pt x="4402119" y="3478452"/>
                  <a:pt x="4014473" y="3753146"/>
                  <a:pt x="3562669" y="3753146"/>
                </a:cubicBezTo>
                <a:cubicBezTo>
                  <a:pt x="3261467" y="3753146"/>
                  <a:pt x="2988779" y="3631060"/>
                  <a:pt x="2791392" y="3433673"/>
                </a:cubicBezTo>
                <a:lnTo>
                  <a:pt x="2658656" y="3272795"/>
                </a:lnTo>
                <a:lnTo>
                  <a:pt x="2636704" y="3289210"/>
                </a:lnTo>
                <a:cubicBezTo>
                  <a:pt x="2462620" y="3406820"/>
                  <a:pt x="2252757" y="3475493"/>
                  <a:pt x="2026855" y="3475493"/>
                </a:cubicBezTo>
                <a:cubicBezTo>
                  <a:pt x="1499751" y="3475493"/>
                  <a:pt x="1059973" y="3101603"/>
                  <a:pt x="958264" y="2604567"/>
                </a:cubicBezTo>
                <a:lnTo>
                  <a:pt x="951645" y="2561196"/>
                </a:lnTo>
                <a:lnTo>
                  <a:pt x="850312" y="2616197"/>
                </a:lnTo>
                <a:cubicBezTo>
                  <a:pt x="777086" y="2647169"/>
                  <a:pt x="696577" y="2664296"/>
                  <a:pt x="612068" y="2664296"/>
                </a:cubicBezTo>
                <a:cubicBezTo>
                  <a:pt x="274032" y="2664296"/>
                  <a:pt x="0" y="2390264"/>
                  <a:pt x="0" y="2052228"/>
                </a:cubicBezTo>
                <a:cubicBezTo>
                  <a:pt x="0" y="1714192"/>
                  <a:pt x="274032" y="1440160"/>
                  <a:pt x="612068" y="1440160"/>
                </a:cubicBezTo>
                <a:cubicBezTo>
                  <a:pt x="717704" y="1440160"/>
                  <a:pt x="817090" y="1466921"/>
                  <a:pt x="903816" y="1514033"/>
                </a:cubicBezTo>
                <a:lnTo>
                  <a:pt x="964206" y="1551723"/>
                </a:lnTo>
                <a:lnTo>
                  <a:pt x="954391" y="1513550"/>
                </a:lnTo>
                <a:cubicBezTo>
                  <a:pt x="942401" y="1454955"/>
                  <a:pt x="936104" y="1394287"/>
                  <a:pt x="936104" y="1332148"/>
                </a:cubicBezTo>
                <a:cubicBezTo>
                  <a:pt x="936104" y="835036"/>
                  <a:pt x="1339092" y="432048"/>
                  <a:pt x="1836204" y="432048"/>
                </a:cubicBezTo>
                <a:cubicBezTo>
                  <a:pt x="1960482" y="432048"/>
                  <a:pt x="2078878" y="457235"/>
                  <a:pt x="2186564" y="502782"/>
                </a:cubicBezTo>
                <a:lnTo>
                  <a:pt x="2260719" y="538505"/>
                </a:lnTo>
                <a:lnTo>
                  <a:pt x="2337609" y="396845"/>
                </a:lnTo>
                <a:cubicBezTo>
                  <a:pt x="2499363" y="157417"/>
                  <a:pt x="2773291" y="0"/>
                  <a:pt x="3083986" y="0"/>
                </a:cubicBezTo>
                <a:close/>
              </a:path>
            </a:pathLst>
          </a:custGeom>
          <a:solidFill>
            <a:schemeClr val="bg2"/>
          </a:solidFill>
          <a:ln>
            <a:noFill/>
          </a:ln>
          <a:effectLst>
            <a:outerShdw blurRad="50800" dist="38100" dir="2700000" algn="tl" rotWithShape="0">
              <a:schemeClr val="tx2">
                <a:alpha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Mantener</a:t>
            </a:r>
            <a:r>
              <a:rPr lang="en-US" sz="1600" dirty="0">
                <a:solidFill>
                  <a:schemeClr val="tx1"/>
                </a:solidFill>
              </a:rPr>
              <a:t> </a:t>
            </a:r>
            <a:r>
              <a:rPr lang="en-US" sz="1600" dirty="0" err="1">
                <a:solidFill>
                  <a:schemeClr val="tx1"/>
                </a:solidFill>
              </a:rPr>
              <a:t>registro</a:t>
            </a:r>
            <a:r>
              <a:rPr lang="en-US" sz="1600" dirty="0">
                <a:solidFill>
                  <a:schemeClr val="tx1"/>
                </a:solidFill>
              </a:rPr>
              <a:t> de MAPIs y </a:t>
            </a:r>
            <a:r>
              <a:rPr lang="en-US" sz="1600" dirty="0" err="1">
                <a:solidFill>
                  <a:schemeClr val="tx1"/>
                </a:solidFill>
              </a:rPr>
              <a:t>remitirlos</a:t>
            </a:r>
            <a:r>
              <a:rPr lang="en-US" sz="1600" dirty="0">
                <a:solidFill>
                  <a:schemeClr val="tx1"/>
                </a:solidFill>
              </a:rPr>
              <a:t> </a:t>
            </a:r>
            <a:r>
              <a:rPr lang="en-US" sz="1600" dirty="0" err="1">
                <a:solidFill>
                  <a:schemeClr val="tx1"/>
                </a:solidFill>
              </a:rPr>
              <a:t>mensualmente</a:t>
            </a:r>
            <a:r>
              <a:rPr lang="en-US" sz="1600" dirty="0">
                <a:solidFill>
                  <a:schemeClr val="tx1"/>
                </a:solidFill>
              </a:rPr>
              <a:t> a la </a:t>
            </a:r>
            <a:r>
              <a:rPr lang="en-US" sz="1600" dirty="0" err="1">
                <a:solidFill>
                  <a:schemeClr val="tx1"/>
                </a:solidFill>
              </a:rPr>
              <a:t>Gobernación</a:t>
            </a:r>
            <a:endParaRPr lang="en-US" sz="1600" dirty="0">
              <a:solidFill>
                <a:schemeClr val="tx1"/>
              </a:solidFill>
            </a:endParaRPr>
          </a:p>
        </p:txBody>
      </p:sp>
      <p:sp>
        <p:nvSpPr>
          <p:cNvPr id="38" name="Freeform: Shape 37">
            <a:extLst>
              <a:ext uri="{FF2B5EF4-FFF2-40B4-BE49-F238E27FC236}">
                <a16:creationId xmlns:a16="http://schemas.microsoft.com/office/drawing/2014/main" id="{16E2701F-5FC9-44F7-91E0-CAA9078A0142}"/>
              </a:ext>
            </a:extLst>
          </p:cNvPr>
          <p:cNvSpPr/>
          <p:nvPr/>
        </p:nvSpPr>
        <p:spPr>
          <a:xfrm>
            <a:off x="4689387" y="1138787"/>
            <a:ext cx="1860053" cy="1463250"/>
          </a:xfrm>
          <a:custGeom>
            <a:avLst/>
            <a:gdLst>
              <a:gd name="connsiteX0" fmla="*/ 3083986 w 6361225"/>
              <a:gd name="connsiteY0" fmla="*/ 0 h 3753146"/>
              <a:gd name="connsiteX1" fmla="*/ 3587241 w 6361225"/>
              <a:gd name="connsiteY1" fmla="*/ 153723 h 3753146"/>
              <a:gd name="connsiteX2" fmla="*/ 3701829 w 6361225"/>
              <a:gd name="connsiteY2" fmla="*/ 248267 h 3753146"/>
              <a:gd name="connsiteX3" fmla="*/ 3802633 w 6361225"/>
              <a:gd name="connsiteY3" fmla="*/ 199707 h 3753146"/>
              <a:gd name="connsiteX4" fmla="*/ 4298655 w 6361225"/>
              <a:gd name="connsiteY4" fmla="*/ 99565 h 3753146"/>
              <a:gd name="connsiteX5" fmla="*/ 5572974 w 6361225"/>
              <a:gd name="connsiteY5" fmla="*/ 1373884 h 3753146"/>
              <a:gd name="connsiteX6" fmla="*/ 5563236 w 6361225"/>
              <a:gd name="connsiteY6" fmla="*/ 1532198 h 3753146"/>
              <a:gd name="connsiteX7" fmla="*/ 5551605 w 6361225"/>
              <a:gd name="connsiteY7" fmla="*/ 1594571 h 3753146"/>
              <a:gd name="connsiteX8" fmla="*/ 5585940 w 6361225"/>
              <a:gd name="connsiteY8" fmla="*/ 1575934 h 3753146"/>
              <a:gd name="connsiteX9" fmla="*/ 5803163 w 6361225"/>
              <a:gd name="connsiteY9" fmla="*/ 1532079 h 3753146"/>
              <a:gd name="connsiteX10" fmla="*/ 6361225 w 6361225"/>
              <a:gd name="connsiteY10" fmla="*/ 2090141 h 3753146"/>
              <a:gd name="connsiteX11" fmla="*/ 5803163 w 6361225"/>
              <a:gd name="connsiteY11" fmla="*/ 2648203 h 3753146"/>
              <a:gd name="connsiteX12" fmla="*/ 5585940 w 6361225"/>
              <a:gd name="connsiteY12" fmla="*/ 2604348 h 3753146"/>
              <a:gd name="connsiteX13" fmla="*/ 5502924 w 6361225"/>
              <a:gd name="connsiteY13" fmla="*/ 2559288 h 3753146"/>
              <a:gd name="connsiteX14" fmla="*/ 5471276 w 6361225"/>
              <a:gd name="connsiteY14" fmla="*/ 2661242 h 3753146"/>
              <a:gd name="connsiteX15" fmla="*/ 4957069 w 6361225"/>
              <a:gd name="connsiteY15" fmla="*/ 3002081 h 3753146"/>
              <a:gd name="connsiteX16" fmla="*/ 4645052 w 6361225"/>
              <a:gd name="connsiteY16" fmla="*/ 2906773 h 3753146"/>
              <a:gd name="connsiteX17" fmla="*/ 4628004 w 6361225"/>
              <a:gd name="connsiteY17" fmla="*/ 2892708 h 3753146"/>
              <a:gd name="connsiteX18" fmla="*/ 4567704 w 6361225"/>
              <a:gd name="connsiteY18" fmla="*/ 3086965 h 3753146"/>
              <a:gd name="connsiteX19" fmla="*/ 3562669 w 6361225"/>
              <a:gd name="connsiteY19" fmla="*/ 3753146 h 3753146"/>
              <a:gd name="connsiteX20" fmla="*/ 2791392 w 6361225"/>
              <a:gd name="connsiteY20" fmla="*/ 3433673 h 3753146"/>
              <a:gd name="connsiteX21" fmla="*/ 2658656 w 6361225"/>
              <a:gd name="connsiteY21" fmla="*/ 3272795 h 3753146"/>
              <a:gd name="connsiteX22" fmla="*/ 2636704 w 6361225"/>
              <a:gd name="connsiteY22" fmla="*/ 3289210 h 3753146"/>
              <a:gd name="connsiteX23" fmla="*/ 2026855 w 6361225"/>
              <a:gd name="connsiteY23" fmla="*/ 3475493 h 3753146"/>
              <a:gd name="connsiteX24" fmla="*/ 958264 w 6361225"/>
              <a:gd name="connsiteY24" fmla="*/ 2604567 h 3753146"/>
              <a:gd name="connsiteX25" fmla="*/ 951645 w 6361225"/>
              <a:gd name="connsiteY25" fmla="*/ 2561196 h 3753146"/>
              <a:gd name="connsiteX26" fmla="*/ 850312 w 6361225"/>
              <a:gd name="connsiteY26" fmla="*/ 2616197 h 3753146"/>
              <a:gd name="connsiteX27" fmla="*/ 612068 w 6361225"/>
              <a:gd name="connsiteY27" fmla="*/ 2664296 h 3753146"/>
              <a:gd name="connsiteX28" fmla="*/ 0 w 6361225"/>
              <a:gd name="connsiteY28" fmla="*/ 2052228 h 3753146"/>
              <a:gd name="connsiteX29" fmla="*/ 612068 w 6361225"/>
              <a:gd name="connsiteY29" fmla="*/ 1440160 h 3753146"/>
              <a:gd name="connsiteX30" fmla="*/ 903816 w 6361225"/>
              <a:gd name="connsiteY30" fmla="*/ 1514033 h 3753146"/>
              <a:gd name="connsiteX31" fmla="*/ 964206 w 6361225"/>
              <a:gd name="connsiteY31" fmla="*/ 1551723 h 3753146"/>
              <a:gd name="connsiteX32" fmla="*/ 954391 w 6361225"/>
              <a:gd name="connsiteY32" fmla="*/ 1513550 h 3753146"/>
              <a:gd name="connsiteX33" fmla="*/ 936104 w 6361225"/>
              <a:gd name="connsiteY33" fmla="*/ 1332148 h 3753146"/>
              <a:gd name="connsiteX34" fmla="*/ 1836204 w 6361225"/>
              <a:gd name="connsiteY34" fmla="*/ 432048 h 3753146"/>
              <a:gd name="connsiteX35" fmla="*/ 2186564 w 6361225"/>
              <a:gd name="connsiteY35" fmla="*/ 502782 h 3753146"/>
              <a:gd name="connsiteX36" fmla="*/ 2260719 w 6361225"/>
              <a:gd name="connsiteY36" fmla="*/ 538505 h 3753146"/>
              <a:gd name="connsiteX37" fmla="*/ 2337609 w 6361225"/>
              <a:gd name="connsiteY37" fmla="*/ 396845 h 3753146"/>
              <a:gd name="connsiteX38" fmla="*/ 3083986 w 6361225"/>
              <a:gd name="connsiteY38" fmla="*/ 0 h 375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361225" h="3753146">
                <a:moveTo>
                  <a:pt x="3083986" y="0"/>
                </a:moveTo>
                <a:cubicBezTo>
                  <a:pt x="3270403" y="0"/>
                  <a:pt x="3443584" y="56670"/>
                  <a:pt x="3587241" y="153723"/>
                </a:cubicBezTo>
                <a:lnTo>
                  <a:pt x="3701829" y="248267"/>
                </a:lnTo>
                <a:lnTo>
                  <a:pt x="3802633" y="199707"/>
                </a:lnTo>
                <a:cubicBezTo>
                  <a:pt x="3955090" y="135223"/>
                  <a:pt x="4122708" y="99565"/>
                  <a:pt x="4298655" y="99565"/>
                </a:cubicBezTo>
                <a:cubicBezTo>
                  <a:pt x="5002442" y="99565"/>
                  <a:pt x="5572974" y="670097"/>
                  <a:pt x="5572974" y="1373884"/>
                </a:cubicBezTo>
                <a:cubicBezTo>
                  <a:pt x="5572974" y="1427493"/>
                  <a:pt x="5569664" y="1480329"/>
                  <a:pt x="5563236" y="1532198"/>
                </a:cubicBezTo>
                <a:lnTo>
                  <a:pt x="5551605" y="1594571"/>
                </a:lnTo>
                <a:lnTo>
                  <a:pt x="5585940" y="1575934"/>
                </a:lnTo>
                <a:cubicBezTo>
                  <a:pt x="5652706" y="1547695"/>
                  <a:pt x="5726111" y="1532079"/>
                  <a:pt x="5803163" y="1532079"/>
                </a:cubicBezTo>
                <a:cubicBezTo>
                  <a:pt x="6111372" y="1532079"/>
                  <a:pt x="6361225" y="1781932"/>
                  <a:pt x="6361225" y="2090141"/>
                </a:cubicBezTo>
                <a:cubicBezTo>
                  <a:pt x="6361225" y="2398350"/>
                  <a:pt x="6111372" y="2648203"/>
                  <a:pt x="5803163" y="2648203"/>
                </a:cubicBezTo>
                <a:cubicBezTo>
                  <a:pt x="5726111" y="2648203"/>
                  <a:pt x="5652706" y="2632587"/>
                  <a:pt x="5585940" y="2604348"/>
                </a:cubicBezTo>
                <a:lnTo>
                  <a:pt x="5502924" y="2559288"/>
                </a:lnTo>
                <a:lnTo>
                  <a:pt x="5471276" y="2661242"/>
                </a:lnTo>
                <a:cubicBezTo>
                  <a:pt x="5386558" y="2861539"/>
                  <a:pt x="5188226" y="3002081"/>
                  <a:pt x="4957069" y="3002081"/>
                </a:cubicBezTo>
                <a:cubicBezTo>
                  <a:pt x="4841491" y="3002081"/>
                  <a:pt x="4734119" y="2966946"/>
                  <a:pt x="4645052" y="2906773"/>
                </a:cubicBezTo>
                <a:lnTo>
                  <a:pt x="4628004" y="2892708"/>
                </a:lnTo>
                <a:lnTo>
                  <a:pt x="4567704" y="3086965"/>
                </a:lnTo>
                <a:cubicBezTo>
                  <a:pt x="4402119" y="3478452"/>
                  <a:pt x="4014473" y="3753146"/>
                  <a:pt x="3562669" y="3753146"/>
                </a:cubicBezTo>
                <a:cubicBezTo>
                  <a:pt x="3261467" y="3753146"/>
                  <a:pt x="2988779" y="3631060"/>
                  <a:pt x="2791392" y="3433673"/>
                </a:cubicBezTo>
                <a:lnTo>
                  <a:pt x="2658656" y="3272795"/>
                </a:lnTo>
                <a:lnTo>
                  <a:pt x="2636704" y="3289210"/>
                </a:lnTo>
                <a:cubicBezTo>
                  <a:pt x="2462620" y="3406820"/>
                  <a:pt x="2252757" y="3475493"/>
                  <a:pt x="2026855" y="3475493"/>
                </a:cubicBezTo>
                <a:cubicBezTo>
                  <a:pt x="1499751" y="3475493"/>
                  <a:pt x="1059973" y="3101603"/>
                  <a:pt x="958264" y="2604567"/>
                </a:cubicBezTo>
                <a:lnTo>
                  <a:pt x="951645" y="2561196"/>
                </a:lnTo>
                <a:lnTo>
                  <a:pt x="850312" y="2616197"/>
                </a:lnTo>
                <a:cubicBezTo>
                  <a:pt x="777086" y="2647169"/>
                  <a:pt x="696577" y="2664296"/>
                  <a:pt x="612068" y="2664296"/>
                </a:cubicBezTo>
                <a:cubicBezTo>
                  <a:pt x="274032" y="2664296"/>
                  <a:pt x="0" y="2390264"/>
                  <a:pt x="0" y="2052228"/>
                </a:cubicBezTo>
                <a:cubicBezTo>
                  <a:pt x="0" y="1714192"/>
                  <a:pt x="274032" y="1440160"/>
                  <a:pt x="612068" y="1440160"/>
                </a:cubicBezTo>
                <a:cubicBezTo>
                  <a:pt x="717704" y="1440160"/>
                  <a:pt x="817090" y="1466921"/>
                  <a:pt x="903816" y="1514033"/>
                </a:cubicBezTo>
                <a:lnTo>
                  <a:pt x="964206" y="1551723"/>
                </a:lnTo>
                <a:lnTo>
                  <a:pt x="954391" y="1513550"/>
                </a:lnTo>
                <a:cubicBezTo>
                  <a:pt x="942401" y="1454955"/>
                  <a:pt x="936104" y="1394287"/>
                  <a:pt x="936104" y="1332148"/>
                </a:cubicBezTo>
                <a:cubicBezTo>
                  <a:pt x="936104" y="835036"/>
                  <a:pt x="1339092" y="432048"/>
                  <a:pt x="1836204" y="432048"/>
                </a:cubicBezTo>
                <a:cubicBezTo>
                  <a:pt x="1960482" y="432048"/>
                  <a:pt x="2078878" y="457235"/>
                  <a:pt x="2186564" y="502782"/>
                </a:cubicBezTo>
                <a:lnTo>
                  <a:pt x="2260719" y="538505"/>
                </a:lnTo>
                <a:lnTo>
                  <a:pt x="2337609" y="396845"/>
                </a:lnTo>
                <a:cubicBezTo>
                  <a:pt x="2499363" y="157417"/>
                  <a:pt x="2773291" y="0"/>
                  <a:pt x="3083986" y="0"/>
                </a:cubicBezTo>
                <a:close/>
              </a:path>
            </a:pathLst>
          </a:custGeom>
          <a:solidFill>
            <a:schemeClr val="bg2"/>
          </a:solidFill>
          <a:ln>
            <a:noFill/>
          </a:ln>
          <a:effectLst>
            <a:outerShdw blurRad="50800" dist="38100" dir="2700000" algn="tl" rotWithShape="0">
              <a:schemeClr val="tx2">
                <a:alpha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Establecer</a:t>
            </a:r>
            <a:r>
              <a:rPr lang="en-US" sz="1600" dirty="0">
                <a:solidFill>
                  <a:schemeClr val="tx1"/>
                </a:solidFill>
              </a:rPr>
              <a:t> </a:t>
            </a:r>
            <a:r>
              <a:rPr lang="en-US" sz="1600" dirty="0" err="1">
                <a:solidFill>
                  <a:schemeClr val="tx1"/>
                </a:solidFill>
              </a:rPr>
              <a:t>mecanismos</a:t>
            </a:r>
            <a:r>
              <a:rPr lang="en-US" sz="1600" dirty="0">
                <a:solidFill>
                  <a:schemeClr val="tx1"/>
                </a:solidFill>
              </a:rPr>
              <a:t> </a:t>
            </a:r>
            <a:r>
              <a:rPr lang="en-US" sz="1600" dirty="0" err="1">
                <a:solidFill>
                  <a:schemeClr val="tx1"/>
                </a:solidFill>
              </a:rPr>
              <a:t>óptimos</a:t>
            </a:r>
            <a:r>
              <a:rPr lang="en-US" sz="1600" dirty="0">
                <a:solidFill>
                  <a:schemeClr val="tx1"/>
                </a:solidFill>
              </a:rPr>
              <a:t> de </a:t>
            </a:r>
            <a:r>
              <a:rPr lang="en-US" sz="1600" dirty="0" err="1">
                <a:solidFill>
                  <a:schemeClr val="tx1"/>
                </a:solidFill>
              </a:rPr>
              <a:t>coordinación</a:t>
            </a:r>
            <a:r>
              <a:rPr lang="en-US" sz="1600" dirty="0">
                <a:solidFill>
                  <a:schemeClr val="tx1"/>
                </a:solidFill>
              </a:rPr>
              <a:t> con P.N. </a:t>
            </a:r>
          </a:p>
        </p:txBody>
      </p:sp>
      <p:sp>
        <p:nvSpPr>
          <p:cNvPr id="36" name="Freeform: Shape 35">
            <a:extLst>
              <a:ext uri="{FF2B5EF4-FFF2-40B4-BE49-F238E27FC236}">
                <a16:creationId xmlns:a16="http://schemas.microsoft.com/office/drawing/2014/main" id="{A6869339-E3AB-4CF1-85A3-8ADF395BD305}"/>
              </a:ext>
            </a:extLst>
          </p:cNvPr>
          <p:cNvSpPr/>
          <p:nvPr/>
        </p:nvSpPr>
        <p:spPr>
          <a:xfrm>
            <a:off x="1718258" y="365250"/>
            <a:ext cx="3141774" cy="1883180"/>
          </a:xfrm>
          <a:custGeom>
            <a:avLst/>
            <a:gdLst>
              <a:gd name="connsiteX0" fmla="*/ 3083986 w 6361225"/>
              <a:gd name="connsiteY0" fmla="*/ 0 h 3753146"/>
              <a:gd name="connsiteX1" fmla="*/ 3587241 w 6361225"/>
              <a:gd name="connsiteY1" fmla="*/ 153723 h 3753146"/>
              <a:gd name="connsiteX2" fmla="*/ 3701829 w 6361225"/>
              <a:gd name="connsiteY2" fmla="*/ 248267 h 3753146"/>
              <a:gd name="connsiteX3" fmla="*/ 3802633 w 6361225"/>
              <a:gd name="connsiteY3" fmla="*/ 199707 h 3753146"/>
              <a:gd name="connsiteX4" fmla="*/ 4298655 w 6361225"/>
              <a:gd name="connsiteY4" fmla="*/ 99565 h 3753146"/>
              <a:gd name="connsiteX5" fmla="*/ 5572974 w 6361225"/>
              <a:gd name="connsiteY5" fmla="*/ 1373884 h 3753146"/>
              <a:gd name="connsiteX6" fmla="*/ 5563236 w 6361225"/>
              <a:gd name="connsiteY6" fmla="*/ 1532198 h 3753146"/>
              <a:gd name="connsiteX7" fmla="*/ 5551605 w 6361225"/>
              <a:gd name="connsiteY7" fmla="*/ 1594571 h 3753146"/>
              <a:gd name="connsiteX8" fmla="*/ 5585940 w 6361225"/>
              <a:gd name="connsiteY8" fmla="*/ 1575934 h 3753146"/>
              <a:gd name="connsiteX9" fmla="*/ 5803163 w 6361225"/>
              <a:gd name="connsiteY9" fmla="*/ 1532079 h 3753146"/>
              <a:gd name="connsiteX10" fmla="*/ 6361225 w 6361225"/>
              <a:gd name="connsiteY10" fmla="*/ 2090141 h 3753146"/>
              <a:gd name="connsiteX11" fmla="*/ 5803163 w 6361225"/>
              <a:gd name="connsiteY11" fmla="*/ 2648203 h 3753146"/>
              <a:gd name="connsiteX12" fmla="*/ 5585940 w 6361225"/>
              <a:gd name="connsiteY12" fmla="*/ 2604348 h 3753146"/>
              <a:gd name="connsiteX13" fmla="*/ 5502924 w 6361225"/>
              <a:gd name="connsiteY13" fmla="*/ 2559288 h 3753146"/>
              <a:gd name="connsiteX14" fmla="*/ 5471276 w 6361225"/>
              <a:gd name="connsiteY14" fmla="*/ 2661242 h 3753146"/>
              <a:gd name="connsiteX15" fmla="*/ 4957069 w 6361225"/>
              <a:gd name="connsiteY15" fmla="*/ 3002081 h 3753146"/>
              <a:gd name="connsiteX16" fmla="*/ 4645052 w 6361225"/>
              <a:gd name="connsiteY16" fmla="*/ 2906773 h 3753146"/>
              <a:gd name="connsiteX17" fmla="*/ 4628004 w 6361225"/>
              <a:gd name="connsiteY17" fmla="*/ 2892708 h 3753146"/>
              <a:gd name="connsiteX18" fmla="*/ 4567704 w 6361225"/>
              <a:gd name="connsiteY18" fmla="*/ 3086965 h 3753146"/>
              <a:gd name="connsiteX19" fmla="*/ 3562669 w 6361225"/>
              <a:gd name="connsiteY19" fmla="*/ 3753146 h 3753146"/>
              <a:gd name="connsiteX20" fmla="*/ 2791392 w 6361225"/>
              <a:gd name="connsiteY20" fmla="*/ 3433673 h 3753146"/>
              <a:gd name="connsiteX21" fmla="*/ 2658656 w 6361225"/>
              <a:gd name="connsiteY21" fmla="*/ 3272795 h 3753146"/>
              <a:gd name="connsiteX22" fmla="*/ 2636704 w 6361225"/>
              <a:gd name="connsiteY22" fmla="*/ 3289210 h 3753146"/>
              <a:gd name="connsiteX23" fmla="*/ 2026855 w 6361225"/>
              <a:gd name="connsiteY23" fmla="*/ 3475493 h 3753146"/>
              <a:gd name="connsiteX24" fmla="*/ 958264 w 6361225"/>
              <a:gd name="connsiteY24" fmla="*/ 2604567 h 3753146"/>
              <a:gd name="connsiteX25" fmla="*/ 951645 w 6361225"/>
              <a:gd name="connsiteY25" fmla="*/ 2561196 h 3753146"/>
              <a:gd name="connsiteX26" fmla="*/ 850312 w 6361225"/>
              <a:gd name="connsiteY26" fmla="*/ 2616197 h 3753146"/>
              <a:gd name="connsiteX27" fmla="*/ 612068 w 6361225"/>
              <a:gd name="connsiteY27" fmla="*/ 2664296 h 3753146"/>
              <a:gd name="connsiteX28" fmla="*/ 0 w 6361225"/>
              <a:gd name="connsiteY28" fmla="*/ 2052228 h 3753146"/>
              <a:gd name="connsiteX29" fmla="*/ 612068 w 6361225"/>
              <a:gd name="connsiteY29" fmla="*/ 1440160 h 3753146"/>
              <a:gd name="connsiteX30" fmla="*/ 903816 w 6361225"/>
              <a:gd name="connsiteY30" fmla="*/ 1514033 h 3753146"/>
              <a:gd name="connsiteX31" fmla="*/ 964206 w 6361225"/>
              <a:gd name="connsiteY31" fmla="*/ 1551723 h 3753146"/>
              <a:gd name="connsiteX32" fmla="*/ 954391 w 6361225"/>
              <a:gd name="connsiteY32" fmla="*/ 1513550 h 3753146"/>
              <a:gd name="connsiteX33" fmla="*/ 936104 w 6361225"/>
              <a:gd name="connsiteY33" fmla="*/ 1332148 h 3753146"/>
              <a:gd name="connsiteX34" fmla="*/ 1836204 w 6361225"/>
              <a:gd name="connsiteY34" fmla="*/ 432048 h 3753146"/>
              <a:gd name="connsiteX35" fmla="*/ 2186564 w 6361225"/>
              <a:gd name="connsiteY35" fmla="*/ 502782 h 3753146"/>
              <a:gd name="connsiteX36" fmla="*/ 2260719 w 6361225"/>
              <a:gd name="connsiteY36" fmla="*/ 538505 h 3753146"/>
              <a:gd name="connsiteX37" fmla="*/ 2337609 w 6361225"/>
              <a:gd name="connsiteY37" fmla="*/ 396845 h 3753146"/>
              <a:gd name="connsiteX38" fmla="*/ 3083986 w 6361225"/>
              <a:gd name="connsiteY38" fmla="*/ 0 h 375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361225" h="3753146">
                <a:moveTo>
                  <a:pt x="3083986" y="0"/>
                </a:moveTo>
                <a:cubicBezTo>
                  <a:pt x="3270403" y="0"/>
                  <a:pt x="3443584" y="56670"/>
                  <a:pt x="3587241" y="153723"/>
                </a:cubicBezTo>
                <a:lnTo>
                  <a:pt x="3701829" y="248267"/>
                </a:lnTo>
                <a:lnTo>
                  <a:pt x="3802633" y="199707"/>
                </a:lnTo>
                <a:cubicBezTo>
                  <a:pt x="3955090" y="135223"/>
                  <a:pt x="4122708" y="99565"/>
                  <a:pt x="4298655" y="99565"/>
                </a:cubicBezTo>
                <a:cubicBezTo>
                  <a:pt x="5002442" y="99565"/>
                  <a:pt x="5572974" y="670097"/>
                  <a:pt x="5572974" y="1373884"/>
                </a:cubicBezTo>
                <a:cubicBezTo>
                  <a:pt x="5572974" y="1427493"/>
                  <a:pt x="5569664" y="1480329"/>
                  <a:pt x="5563236" y="1532198"/>
                </a:cubicBezTo>
                <a:lnTo>
                  <a:pt x="5551605" y="1594571"/>
                </a:lnTo>
                <a:lnTo>
                  <a:pt x="5585940" y="1575934"/>
                </a:lnTo>
                <a:cubicBezTo>
                  <a:pt x="5652706" y="1547695"/>
                  <a:pt x="5726111" y="1532079"/>
                  <a:pt x="5803163" y="1532079"/>
                </a:cubicBezTo>
                <a:cubicBezTo>
                  <a:pt x="6111372" y="1532079"/>
                  <a:pt x="6361225" y="1781932"/>
                  <a:pt x="6361225" y="2090141"/>
                </a:cubicBezTo>
                <a:cubicBezTo>
                  <a:pt x="6361225" y="2398350"/>
                  <a:pt x="6111372" y="2648203"/>
                  <a:pt x="5803163" y="2648203"/>
                </a:cubicBezTo>
                <a:cubicBezTo>
                  <a:pt x="5726111" y="2648203"/>
                  <a:pt x="5652706" y="2632587"/>
                  <a:pt x="5585940" y="2604348"/>
                </a:cubicBezTo>
                <a:lnTo>
                  <a:pt x="5502924" y="2559288"/>
                </a:lnTo>
                <a:lnTo>
                  <a:pt x="5471276" y="2661242"/>
                </a:lnTo>
                <a:cubicBezTo>
                  <a:pt x="5386558" y="2861539"/>
                  <a:pt x="5188226" y="3002081"/>
                  <a:pt x="4957069" y="3002081"/>
                </a:cubicBezTo>
                <a:cubicBezTo>
                  <a:pt x="4841491" y="3002081"/>
                  <a:pt x="4734119" y="2966946"/>
                  <a:pt x="4645052" y="2906773"/>
                </a:cubicBezTo>
                <a:lnTo>
                  <a:pt x="4628004" y="2892708"/>
                </a:lnTo>
                <a:lnTo>
                  <a:pt x="4567704" y="3086965"/>
                </a:lnTo>
                <a:cubicBezTo>
                  <a:pt x="4402119" y="3478452"/>
                  <a:pt x="4014473" y="3753146"/>
                  <a:pt x="3562669" y="3753146"/>
                </a:cubicBezTo>
                <a:cubicBezTo>
                  <a:pt x="3261467" y="3753146"/>
                  <a:pt x="2988779" y="3631060"/>
                  <a:pt x="2791392" y="3433673"/>
                </a:cubicBezTo>
                <a:lnTo>
                  <a:pt x="2658656" y="3272795"/>
                </a:lnTo>
                <a:lnTo>
                  <a:pt x="2636704" y="3289210"/>
                </a:lnTo>
                <a:cubicBezTo>
                  <a:pt x="2462620" y="3406820"/>
                  <a:pt x="2252757" y="3475493"/>
                  <a:pt x="2026855" y="3475493"/>
                </a:cubicBezTo>
                <a:cubicBezTo>
                  <a:pt x="1499751" y="3475493"/>
                  <a:pt x="1059973" y="3101603"/>
                  <a:pt x="958264" y="2604567"/>
                </a:cubicBezTo>
                <a:lnTo>
                  <a:pt x="951645" y="2561196"/>
                </a:lnTo>
                <a:lnTo>
                  <a:pt x="850312" y="2616197"/>
                </a:lnTo>
                <a:cubicBezTo>
                  <a:pt x="777086" y="2647169"/>
                  <a:pt x="696577" y="2664296"/>
                  <a:pt x="612068" y="2664296"/>
                </a:cubicBezTo>
                <a:cubicBezTo>
                  <a:pt x="274032" y="2664296"/>
                  <a:pt x="0" y="2390264"/>
                  <a:pt x="0" y="2052228"/>
                </a:cubicBezTo>
                <a:cubicBezTo>
                  <a:pt x="0" y="1714192"/>
                  <a:pt x="274032" y="1440160"/>
                  <a:pt x="612068" y="1440160"/>
                </a:cubicBezTo>
                <a:cubicBezTo>
                  <a:pt x="717704" y="1440160"/>
                  <a:pt x="817090" y="1466921"/>
                  <a:pt x="903816" y="1514033"/>
                </a:cubicBezTo>
                <a:lnTo>
                  <a:pt x="964206" y="1551723"/>
                </a:lnTo>
                <a:lnTo>
                  <a:pt x="954391" y="1513550"/>
                </a:lnTo>
                <a:cubicBezTo>
                  <a:pt x="942401" y="1454955"/>
                  <a:pt x="936104" y="1394287"/>
                  <a:pt x="936104" y="1332148"/>
                </a:cubicBezTo>
                <a:cubicBezTo>
                  <a:pt x="936104" y="835036"/>
                  <a:pt x="1339092" y="432048"/>
                  <a:pt x="1836204" y="432048"/>
                </a:cubicBezTo>
                <a:cubicBezTo>
                  <a:pt x="1960482" y="432048"/>
                  <a:pt x="2078878" y="457235"/>
                  <a:pt x="2186564" y="502782"/>
                </a:cubicBezTo>
                <a:lnTo>
                  <a:pt x="2260719" y="538505"/>
                </a:lnTo>
                <a:lnTo>
                  <a:pt x="2337609" y="396845"/>
                </a:lnTo>
                <a:cubicBezTo>
                  <a:pt x="2499363" y="157417"/>
                  <a:pt x="2773291" y="0"/>
                  <a:pt x="3083986" y="0"/>
                </a:cubicBezTo>
                <a:close/>
              </a:path>
            </a:pathLst>
          </a:custGeom>
          <a:solidFill>
            <a:schemeClr val="bg2"/>
          </a:solidFill>
          <a:ln>
            <a:noFill/>
          </a:ln>
          <a:effectLst>
            <a:outerShdw blurRad="50800" dist="38100" dir="2700000" algn="tl" rotWithShape="0">
              <a:schemeClr val="tx2">
                <a:alpha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Brindar</a:t>
            </a:r>
            <a:r>
              <a:rPr lang="en-US" sz="1600" dirty="0">
                <a:solidFill>
                  <a:schemeClr val="tx1"/>
                </a:solidFill>
              </a:rPr>
              <a:t> </a:t>
            </a:r>
            <a:r>
              <a:rPr lang="en-US" sz="1600" dirty="0" err="1">
                <a:solidFill>
                  <a:schemeClr val="tx1"/>
                </a:solidFill>
              </a:rPr>
              <a:t>información</a:t>
            </a:r>
            <a:r>
              <a:rPr lang="en-US" sz="1600" dirty="0">
                <a:solidFill>
                  <a:schemeClr val="tx1"/>
                </a:solidFill>
              </a:rPr>
              <a:t> </a:t>
            </a:r>
            <a:r>
              <a:rPr lang="en-US" sz="1600" dirty="0" err="1">
                <a:solidFill>
                  <a:schemeClr val="tx1"/>
                </a:solidFill>
              </a:rPr>
              <a:t>clara</a:t>
            </a:r>
            <a:r>
              <a:rPr lang="en-US" sz="1600" dirty="0">
                <a:solidFill>
                  <a:schemeClr val="tx1"/>
                </a:solidFill>
              </a:rPr>
              <a:t> </a:t>
            </a:r>
            <a:r>
              <a:rPr lang="en-US" sz="1600" dirty="0" err="1">
                <a:solidFill>
                  <a:schemeClr val="tx1"/>
                </a:solidFill>
              </a:rPr>
              <a:t>sobre</a:t>
            </a:r>
            <a:r>
              <a:rPr lang="en-US" sz="1600" dirty="0">
                <a:solidFill>
                  <a:schemeClr val="tx1"/>
                </a:solidFill>
              </a:rPr>
              <a:t> </a:t>
            </a:r>
            <a:r>
              <a:rPr lang="en-US" sz="1600" dirty="0" err="1">
                <a:solidFill>
                  <a:schemeClr val="tx1"/>
                </a:solidFill>
              </a:rPr>
              <a:t>las</a:t>
            </a:r>
            <a:r>
              <a:rPr lang="en-US" sz="1600" dirty="0">
                <a:solidFill>
                  <a:schemeClr val="tx1"/>
                </a:solidFill>
              </a:rPr>
              <a:t> </a:t>
            </a:r>
            <a:r>
              <a:rPr lang="en-US" sz="1600" dirty="0" err="1">
                <a:solidFill>
                  <a:schemeClr val="tx1"/>
                </a:solidFill>
              </a:rPr>
              <a:t>rutas</a:t>
            </a:r>
            <a:r>
              <a:rPr lang="en-US" sz="1600" dirty="0">
                <a:solidFill>
                  <a:schemeClr val="tx1"/>
                </a:solidFill>
              </a:rPr>
              <a:t> de </a:t>
            </a:r>
            <a:r>
              <a:rPr lang="en-US" sz="1600" dirty="0" err="1">
                <a:solidFill>
                  <a:schemeClr val="tx1"/>
                </a:solidFill>
              </a:rPr>
              <a:t>denuncia</a:t>
            </a:r>
            <a:r>
              <a:rPr lang="en-US" sz="1600" dirty="0">
                <a:solidFill>
                  <a:schemeClr val="tx1"/>
                </a:solidFill>
              </a:rPr>
              <a:t>, </a:t>
            </a:r>
            <a:r>
              <a:rPr lang="en-US" sz="1600" dirty="0" err="1">
                <a:solidFill>
                  <a:schemeClr val="tx1"/>
                </a:solidFill>
              </a:rPr>
              <a:t>solicitud</a:t>
            </a:r>
            <a:r>
              <a:rPr lang="en-US" sz="1600" dirty="0">
                <a:solidFill>
                  <a:schemeClr val="tx1"/>
                </a:solidFill>
              </a:rPr>
              <a:t> de MAPIs  y </a:t>
            </a:r>
            <a:r>
              <a:rPr lang="en-US" sz="1600" dirty="0" err="1">
                <a:solidFill>
                  <a:schemeClr val="tx1"/>
                </a:solidFill>
              </a:rPr>
              <a:t>servicios</a:t>
            </a:r>
            <a:r>
              <a:rPr lang="en-US" sz="1600" dirty="0">
                <a:solidFill>
                  <a:schemeClr val="tx1"/>
                </a:solidFill>
              </a:rPr>
              <a:t> de </a:t>
            </a:r>
            <a:r>
              <a:rPr lang="en-US" sz="1600" dirty="0" err="1">
                <a:solidFill>
                  <a:schemeClr val="tx1"/>
                </a:solidFill>
              </a:rPr>
              <a:t>atención</a:t>
            </a:r>
            <a:r>
              <a:rPr lang="en-US" sz="1600" dirty="0">
                <a:solidFill>
                  <a:schemeClr val="tx1"/>
                </a:solidFill>
              </a:rPr>
              <a:t> integral</a:t>
            </a:r>
          </a:p>
        </p:txBody>
      </p:sp>
      <p:sp>
        <p:nvSpPr>
          <p:cNvPr id="39" name="Freeform: Shape 38">
            <a:extLst>
              <a:ext uri="{FF2B5EF4-FFF2-40B4-BE49-F238E27FC236}">
                <a16:creationId xmlns:a16="http://schemas.microsoft.com/office/drawing/2014/main" id="{C760CC5C-71CF-41FB-BD14-CDE426F817DD}"/>
              </a:ext>
            </a:extLst>
          </p:cNvPr>
          <p:cNvSpPr/>
          <p:nvPr/>
        </p:nvSpPr>
        <p:spPr>
          <a:xfrm>
            <a:off x="5830756" y="2744040"/>
            <a:ext cx="2701683" cy="1822725"/>
          </a:xfrm>
          <a:custGeom>
            <a:avLst/>
            <a:gdLst>
              <a:gd name="connsiteX0" fmla="*/ 3083986 w 6361225"/>
              <a:gd name="connsiteY0" fmla="*/ 0 h 3753146"/>
              <a:gd name="connsiteX1" fmla="*/ 3587241 w 6361225"/>
              <a:gd name="connsiteY1" fmla="*/ 153723 h 3753146"/>
              <a:gd name="connsiteX2" fmla="*/ 3701829 w 6361225"/>
              <a:gd name="connsiteY2" fmla="*/ 248267 h 3753146"/>
              <a:gd name="connsiteX3" fmla="*/ 3802633 w 6361225"/>
              <a:gd name="connsiteY3" fmla="*/ 199707 h 3753146"/>
              <a:gd name="connsiteX4" fmla="*/ 4298655 w 6361225"/>
              <a:gd name="connsiteY4" fmla="*/ 99565 h 3753146"/>
              <a:gd name="connsiteX5" fmla="*/ 5572974 w 6361225"/>
              <a:gd name="connsiteY5" fmla="*/ 1373884 h 3753146"/>
              <a:gd name="connsiteX6" fmla="*/ 5563236 w 6361225"/>
              <a:gd name="connsiteY6" fmla="*/ 1532198 h 3753146"/>
              <a:gd name="connsiteX7" fmla="*/ 5551605 w 6361225"/>
              <a:gd name="connsiteY7" fmla="*/ 1594571 h 3753146"/>
              <a:gd name="connsiteX8" fmla="*/ 5585940 w 6361225"/>
              <a:gd name="connsiteY8" fmla="*/ 1575934 h 3753146"/>
              <a:gd name="connsiteX9" fmla="*/ 5803163 w 6361225"/>
              <a:gd name="connsiteY9" fmla="*/ 1532079 h 3753146"/>
              <a:gd name="connsiteX10" fmla="*/ 6361225 w 6361225"/>
              <a:gd name="connsiteY10" fmla="*/ 2090141 h 3753146"/>
              <a:gd name="connsiteX11" fmla="*/ 5803163 w 6361225"/>
              <a:gd name="connsiteY11" fmla="*/ 2648203 h 3753146"/>
              <a:gd name="connsiteX12" fmla="*/ 5585940 w 6361225"/>
              <a:gd name="connsiteY12" fmla="*/ 2604348 h 3753146"/>
              <a:gd name="connsiteX13" fmla="*/ 5502924 w 6361225"/>
              <a:gd name="connsiteY13" fmla="*/ 2559288 h 3753146"/>
              <a:gd name="connsiteX14" fmla="*/ 5471276 w 6361225"/>
              <a:gd name="connsiteY14" fmla="*/ 2661242 h 3753146"/>
              <a:gd name="connsiteX15" fmla="*/ 4957069 w 6361225"/>
              <a:gd name="connsiteY15" fmla="*/ 3002081 h 3753146"/>
              <a:gd name="connsiteX16" fmla="*/ 4645052 w 6361225"/>
              <a:gd name="connsiteY16" fmla="*/ 2906773 h 3753146"/>
              <a:gd name="connsiteX17" fmla="*/ 4628004 w 6361225"/>
              <a:gd name="connsiteY17" fmla="*/ 2892708 h 3753146"/>
              <a:gd name="connsiteX18" fmla="*/ 4567704 w 6361225"/>
              <a:gd name="connsiteY18" fmla="*/ 3086965 h 3753146"/>
              <a:gd name="connsiteX19" fmla="*/ 3562669 w 6361225"/>
              <a:gd name="connsiteY19" fmla="*/ 3753146 h 3753146"/>
              <a:gd name="connsiteX20" fmla="*/ 2791392 w 6361225"/>
              <a:gd name="connsiteY20" fmla="*/ 3433673 h 3753146"/>
              <a:gd name="connsiteX21" fmla="*/ 2658656 w 6361225"/>
              <a:gd name="connsiteY21" fmla="*/ 3272795 h 3753146"/>
              <a:gd name="connsiteX22" fmla="*/ 2636704 w 6361225"/>
              <a:gd name="connsiteY22" fmla="*/ 3289210 h 3753146"/>
              <a:gd name="connsiteX23" fmla="*/ 2026855 w 6361225"/>
              <a:gd name="connsiteY23" fmla="*/ 3475493 h 3753146"/>
              <a:gd name="connsiteX24" fmla="*/ 958264 w 6361225"/>
              <a:gd name="connsiteY24" fmla="*/ 2604567 h 3753146"/>
              <a:gd name="connsiteX25" fmla="*/ 951645 w 6361225"/>
              <a:gd name="connsiteY25" fmla="*/ 2561196 h 3753146"/>
              <a:gd name="connsiteX26" fmla="*/ 850312 w 6361225"/>
              <a:gd name="connsiteY26" fmla="*/ 2616197 h 3753146"/>
              <a:gd name="connsiteX27" fmla="*/ 612068 w 6361225"/>
              <a:gd name="connsiteY27" fmla="*/ 2664296 h 3753146"/>
              <a:gd name="connsiteX28" fmla="*/ 0 w 6361225"/>
              <a:gd name="connsiteY28" fmla="*/ 2052228 h 3753146"/>
              <a:gd name="connsiteX29" fmla="*/ 612068 w 6361225"/>
              <a:gd name="connsiteY29" fmla="*/ 1440160 h 3753146"/>
              <a:gd name="connsiteX30" fmla="*/ 903816 w 6361225"/>
              <a:gd name="connsiteY30" fmla="*/ 1514033 h 3753146"/>
              <a:gd name="connsiteX31" fmla="*/ 964206 w 6361225"/>
              <a:gd name="connsiteY31" fmla="*/ 1551723 h 3753146"/>
              <a:gd name="connsiteX32" fmla="*/ 954391 w 6361225"/>
              <a:gd name="connsiteY32" fmla="*/ 1513550 h 3753146"/>
              <a:gd name="connsiteX33" fmla="*/ 936104 w 6361225"/>
              <a:gd name="connsiteY33" fmla="*/ 1332148 h 3753146"/>
              <a:gd name="connsiteX34" fmla="*/ 1836204 w 6361225"/>
              <a:gd name="connsiteY34" fmla="*/ 432048 h 3753146"/>
              <a:gd name="connsiteX35" fmla="*/ 2186564 w 6361225"/>
              <a:gd name="connsiteY35" fmla="*/ 502782 h 3753146"/>
              <a:gd name="connsiteX36" fmla="*/ 2260719 w 6361225"/>
              <a:gd name="connsiteY36" fmla="*/ 538505 h 3753146"/>
              <a:gd name="connsiteX37" fmla="*/ 2337609 w 6361225"/>
              <a:gd name="connsiteY37" fmla="*/ 396845 h 3753146"/>
              <a:gd name="connsiteX38" fmla="*/ 3083986 w 6361225"/>
              <a:gd name="connsiteY38" fmla="*/ 0 h 375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361225" h="3753146">
                <a:moveTo>
                  <a:pt x="3083986" y="0"/>
                </a:moveTo>
                <a:cubicBezTo>
                  <a:pt x="3270403" y="0"/>
                  <a:pt x="3443584" y="56670"/>
                  <a:pt x="3587241" y="153723"/>
                </a:cubicBezTo>
                <a:lnTo>
                  <a:pt x="3701829" y="248267"/>
                </a:lnTo>
                <a:lnTo>
                  <a:pt x="3802633" y="199707"/>
                </a:lnTo>
                <a:cubicBezTo>
                  <a:pt x="3955090" y="135223"/>
                  <a:pt x="4122708" y="99565"/>
                  <a:pt x="4298655" y="99565"/>
                </a:cubicBezTo>
                <a:cubicBezTo>
                  <a:pt x="5002442" y="99565"/>
                  <a:pt x="5572974" y="670097"/>
                  <a:pt x="5572974" y="1373884"/>
                </a:cubicBezTo>
                <a:cubicBezTo>
                  <a:pt x="5572974" y="1427493"/>
                  <a:pt x="5569664" y="1480329"/>
                  <a:pt x="5563236" y="1532198"/>
                </a:cubicBezTo>
                <a:lnTo>
                  <a:pt x="5551605" y="1594571"/>
                </a:lnTo>
                <a:lnTo>
                  <a:pt x="5585940" y="1575934"/>
                </a:lnTo>
                <a:cubicBezTo>
                  <a:pt x="5652706" y="1547695"/>
                  <a:pt x="5726111" y="1532079"/>
                  <a:pt x="5803163" y="1532079"/>
                </a:cubicBezTo>
                <a:cubicBezTo>
                  <a:pt x="6111372" y="1532079"/>
                  <a:pt x="6361225" y="1781932"/>
                  <a:pt x="6361225" y="2090141"/>
                </a:cubicBezTo>
                <a:cubicBezTo>
                  <a:pt x="6361225" y="2398350"/>
                  <a:pt x="6111372" y="2648203"/>
                  <a:pt x="5803163" y="2648203"/>
                </a:cubicBezTo>
                <a:cubicBezTo>
                  <a:pt x="5726111" y="2648203"/>
                  <a:pt x="5652706" y="2632587"/>
                  <a:pt x="5585940" y="2604348"/>
                </a:cubicBezTo>
                <a:lnTo>
                  <a:pt x="5502924" y="2559288"/>
                </a:lnTo>
                <a:lnTo>
                  <a:pt x="5471276" y="2661242"/>
                </a:lnTo>
                <a:cubicBezTo>
                  <a:pt x="5386558" y="2861539"/>
                  <a:pt x="5188226" y="3002081"/>
                  <a:pt x="4957069" y="3002081"/>
                </a:cubicBezTo>
                <a:cubicBezTo>
                  <a:pt x="4841491" y="3002081"/>
                  <a:pt x="4734119" y="2966946"/>
                  <a:pt x="4645052" y="2906773"/>
                </a:cubicBezTo>
                <a:lnTo>
                  <a:pt x="4628004" y="2892708"/>
                </a:lnTo>
                <a:lnTo>
                  <a:pt x="4567704" y="3086965"/>
                </a:lnTo>
                <a:cubicBezTo>
                  <a:pt x="4402119" y="3478452"/>
                  <a:pt x="4014473" y="3753146"/>
                  <a:pt x="3562669" y="3753146"/>
                </a:cubicBezTo>
                <a:cubicBezTo>
                  <a:pt x="3261467" y="3753146"/>
                  <a:pt x="2988779" y="3631060"/>
                  <a:pt x="2791392" y="3433673"/>
                </a:cubicBezTo>
                <a:lnTo>
                  <a:pt x="2658656" y="3272795"/>
                </a:lnTo>
                <a:lnTo>
                  <a:pt x="2636704" y="3289210"/>
                </a:lnTo>
                <a:cubicBezTo>
                  <a:pt x="2462620" y="3406820"/>
                  <a:pt x="2252757" y="3475493"/>
                  <a:pt x="2026855" y="3475493"/>
                </a:cubicBezTo>
                <a:cubicBezTo>
                  <a:pt x="1499751" y="3475493"/>
                  <a:pt x="1059973" y="3101603"/>
                  <a:pt x="958264" y="2604567"/>
                </a:cubicBezTo>
                <a:lnTo>
                  <a:pt x="951645" y="2561196"/>
                </a:lnTo>
                <a:lnTo>
                  <a:pt x="850312" y="2616197"/>
                </a:lnTo>
                <a:cubicBezTo>
                  <a:pt x="777086" y="2647169"/>
                  <a:pt x="696577" y="2664296"/>
                  <a:pt x="612068" y="2664296"/>
                </a:cubicBezTo>
                <a:cubicBezTo>
                  <a:pt x="274032" y="2664296"/>
                  <a:pt x="0" y="2390264"/>
                  <a:pt x="0" y="2052228"/>
                </a:cubicBezTo>
                <a:cubicBezTo>
                  <a:pt x="0" y="1714192"/>
                  <a:pt x="274032" y="1440160"/>
                  <a:pt x="612068" y="1440160"/>
                </a:cubicBezTo>
                <a:cubicBezTo>
                  <a:pt x="717704" y="1440160"/>
                  <a:pt x="817090" y="1466921"/>
                  <a:pt x="903816" y="1514033"/>
                </a:cubicBezTo>
                <a:lnTo>
                  <a:pt x="964206" y="1551723"/>
                </a:lnTo>
                <a:lnTo>
                  <a:pt x="954391" y="1513550"/>
                </a:lnTo>
                <a:cubicBezTo>
                  <a:pt x="942401" y="1454955"/>
                  <a:pt x="936104" y="1394287"/>
                  <a:pt x="936104" y="1332148"/>
                </a:cubicBezTo>
                <a:cubicBezTo>
                  <a:pt x="936104" y="835036"/>
                  <a:pt x="1339092" y="432048"/>
                  <a:pt x="1836204" y="432048"/>
                </a:cubicBezTo>
                <a:cubicBezTo>
                  <a:pt x="1960482" y="432048"/>
                  <a:pt x="2078878" y="457235"/>
                  <a:pt x="2186564" y="502782"/>
                </a:cubicBezTo>
                <a:lnTo>
                  <a:pt x="2260719" y="538505"/>
                </a:lnTo>
                <a:lnTo>
                  <a:pt x="2337609" y="396845"/>
                </a:lnTo>
                <a:cubicBezTo>
                  <a:pt x="2499363" y="157417"/>
                  <a:pt x="2773291" y="0"/>
                  <a:pt x="3083986" y="0"/>
                </a:cubicBezTo>
                <a:close/>
              </a:path>
            </a:pathLst>
          </a:custGeom>
          <a:solidFill>
            <a:schemeClr val="bg2"/>
          </a:solidFill>
          <a:ln>
            <a:noFill/>
          </a:ln>
          <a:effectLst>
            <a:outerShdw blurRad="50800" dist="38100" dir="2700000" algn="tl" rotWithShape="0">
              <a:schemeClr val="tx2">
                <a:alpha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Aplicar</a:t>
            </a:r>
            <a:r>
              <a:rPr lang="en-US" sz="1600" dirty="0">
                <a:solidFill>
                  <a:schemeClr val="tx1"/>
                </a:solidFill>
              </a:rPr>
              <a:t> </a:t>
            </a:r>
            <a:r>
              <a:rPr lang="en-US" sz="1600" dirty="0" err="1">
                <a:solidFill>
                  <a:schemeClr val="tx1"/>
                </a:solidFill>
              </a:rPr>
              <a:t>enfoques</a:t>
            </a:r>
            <a:r>
              <a:rPr lang="en-US" sz="1600" dirty="0">
                <a:solidFill>
                  <a:schemeClr val="tx1"/>
                </a:solidFill>
              </a:rPr>
              <a:t>: DDHH, </a:t>
            </a:r>
            <a:r>
              <a:rPr lang="en-US" sz="1600" dirty="0" err="1">
                <a:solidFill>
                  <a:schemeClr val="tx1"/>
                </a:solidFill>
              </a:rPr>
              <a:t>Género</a:t>
            </a:r>
            <a:r>
              <a:rPr lang="en-US" sz="1600" dirty="0">
                <a:solidFill>
                  <a:schemeClr val="tx1"/>
                </a:solidFill>
              </a:rPr>
              <a:t>, </a:t>
            </a:r>
            <a:r>
              <a:rPr lang="en-US" sz="1600" dirty="0" err="1">
                <a:solidFill>
                  <a:schemeClr val="tx1"/>
                </a:solidFill>
              </a:rPr>
              <a:t>Intergeneracional</a:t>
            </a:r>
            <a:r>
              <a:rPr lang="en-US" sz="1600" dirty="0">
                <a:solidFill>
                  <a:schemeClr val="tx1"/>
                </a:solidFill>
              </a:rPr>
              <a:t>, </a:t>
            </a:r>
            <a:r>
              <a:rPr lang="en-US" sz="1600" dirty="0" err="1">
                <a:solidFill>
                  <a:schemeClr val="tx1"/>
                </a:solidFill>
              </a:rPr>
              <a:t>Interseccional</a:t>
            </a:r>
            <a:r>
              <a:rPr lang="en-US" sz="1600" dirty="0">
                <a:solidFill>
                  <a:schemeClr val="tx1"/>
                </a:solidFill>
              </a:rPr>
              <a:t>, Integral, Intercultural  </a:t>
            </a:r>
          </a:p>
        </p:txBody>
      </p:sp>
      <p:sp>
        <p:nvSpPr>
          <p:cNvPr id="25" name="Freeform: Shape 24">
            <a:extLst>
              <a:ext uri="{FF2B5EF4-FFF2-40B4-BE49-F238E27FC236}">
                <a16:creationId xmlns:a16="http://schemas.microsoft.com/office/drawing/2014/main" id="{74842E00-E748-4CA1-AE57-3D776F6AE379}"/>
              </a:ext>
            </a:extLst>
          </p:cNvPr>
          <p:cNvSpPr/>
          <p:nvPr/>
        </p:nvSpPr>
        <p:spPr>
          <a:xfrm>
            <a:off x="155212" y="4262983"/>
            <a:ext cx="2123563" cy="1670546"/>
          </a:xfrm>
          <a:custGeom>
            <a:avLst/>
            <a:gdLst>
              <a:gd name="connsiteX0" fmla="*/ 3083986 w 6361225"/>
              <a:gd name="connsiteY0" fmla="*/ 0 h 3753146"/>
              <a:gd name="connsiteX1" fmla="*/ 3587241 w 6361225"/>
              <a:gd name="connsiteY1" fmla="*/ 153723 h 3753146"/>
              <a:gd name="connsiteX2" fmla="*/ 3701829 w 6361225"/>
              <a:gd name="connsiteY2" fmla="*/ 248267 h 3753146"/>
              <a:gd name="connsiteX3" fmla="*/ 3802633 w 6361225"/>
              <a:gd name="connsiteY3" fmla="*/ 199707 h 3753146"/>
              <a:gd name="connsiteX4" fmla="*/ 4298655 w 6361225"/>
              <a:gd name="connsiteY4" fmla="*/ 99565 h 3753146"/>
              <a:gd name="connsiteX5" fmla="*/ 5572974 w 6361225"/>
              <a:gd name="connsiteY5" fmla="*/ 1373884 h 3753146"/>
              <a:gd name="connsiteX6" fmla="*/ 5563236 w 6361225"/>
              <a:gd name="connsiteY6" fmla="*/ 1532198 h 3753146"/>
              <a:gd name="connsiteX7" fmla="*/ 5551605 w 6361225"/>
              <a:gd name="connsiteY7" fmla="*/ 1594571 h 3753146"/>
              <a:gd name="connsiteX8" fmla="*/ 5585940 w 6361225"/>
              <a:gd name="connsiteY8" fmla="*/ 1575934 h 3753146"/>
              <a:gd name="connsiteX9" fmla="*/ 5803163 w 6361225"/>
              <a:gd name="connsiteY9" fmla="*/ 1532079 h 3753146"/>
              <a:gd name="connsiteX10" fmla="*/ 6361225 w 6361225"/>
              <a:gd name="connsiteY10" fmla="*/ 2090141 h 3753146"/>
              <a:gd name="connsiteX11" fmla="*/ 5803163 w 6361225"/>
              <a:gd name="connsiteY11" fmla="*/ 2648203 h 3753146"/>
              <a:gd name="connsiteX12" fmla="*/ 5585940 w 6361225"/>
              <a:gd name="connsiteY12" fmla="*/ 2604348 h 3753146"/>
              <a:gd name="connsiteX13" fmla="*/ 5502924 w 6361225"/>
              <a:gd name="connsiteY13" fmla="*/ 2559288 h 3753146"/>
              <a:gd name="connsiteX14" fmla="*/ 5471276 w 6361225"/>
              <a:gd name="connsiteY14" fmla="*/ 2661242 h 3753146"/>
              <a:gd name="connsiteX15" fmla="*/ 4957069 w 6361225"/>
              <a:gd name="connsiteY15" fmla="*/ 3002081 h 3753146"/>
              <a:gd name="connsiteX16" fmla="*/ 4645052 w 6361225"/>
              <a:gd name="connsiteY16" fmla="*/ 2906773 h 3753146"/>
              <a:gd name="connsiteX17" fmla="*/ 4628004 w 6361225"/>
              <a:gd name="connsiteY17" fmla="*/ 2892708 h 3753146"/>
              <a:gd name="connsiteX18" fmla="*/ 4567704 w 6361225"/>
              <a:gd name="connsiteY18" fmla="*/ 3086965 h 3753146"/>
              <a:gd name="connsiteX19" fmla="*/ 3562669 w 6361225"/>
              <a:gd name="connsiteY19" fmla="*/ 3753146 h 3753146"/>
              <a:gd name="connsiteX20" fmla="*/ 2791392 w 6361225"/>
              <a:gd name="connsiteY20" fmla="*/ 3433673 h 3753146"/>
              <a:gd name="connsiteX21" fmla="*/ 2658656 w 6361225"/>
              <a:gd name="connsiteY21" fmla="*/ 3272795 h 3753146"/>
              <a:gd name="connsiteX22" fmla="*/ 2636704 w 6361225"/>
              <a:gd name="connsiteY22" fmla="*/ 3289210 h 3753146"/>
              <a:gd name="connsiteX23" fmla="*/ 2026855 w 6361225"/>
              <a:gd name="connsiteY23" fmla="*/ 3475493 h 3753146"/>
              <a:gd name="connsiteX24" fmla="*/ 958264 w 6361225"/>
              <a:gd name="connsiteY24" fmla="*/ 2604567 h 3753146"/>
              <a:gd name="connsiteX25" fmla="*/ 951645 w 6361225"/>
              <a:gd name="connsiteY25" fmla="*/ 2561196 h 3753146"/>
              <a:gd name="connsiteX26" fmla="*/ 850312 w 6361225"/>
              <a:gd name="connsiteY26" fmla="*/ 2616197 h 3753146"/>
              <a:gd name="connsiteX27" fmla="*/ 612068 w 6361225"/>
              <a:gd name="connsiteY27" fmla="*/ 2664296 h 3753146"/>
              <a:gd name="connsiteX28" fmla="*/ 0 w 6361225"/>
              <a:gd name="connsiteY28" fmla="*/ 2052228 h 3753146"/>
              <a:gd name="connsiteX29" fmla="*/ 612068 w 6361225"/>
              <a:gd name="connsiteY29" fmla="*/ 1440160 h 3753146"/>
              <a:gd name="connsiteX30" fmla="*/ 903816 w 6361225"/>
              <a:gd name="connsiteY30" fmla="*/ 1514033 h 3753146"/>
              <a:gd name="connsiteX31" fmla="*/ 964206 w 6361225"/>
              <a:gd name="connsiteY31" fmla="*/ 1551723 h 3753146"/>
              <a:gd name="connsiteX32" fmla="*/ 954391 w 6361225"/>
              <a:gd name="connsiteY32" fmla="*/ 1513550 h 3753146"/>
              <a:gd name="connsiteX33" fmla="*/ 936104 w 6361225"/>
              <a:gd name="connsiteY33" fmla="*/ 1332148 h 3753146"/>
              <a:gd name="connsiteX34" fmla="*/ 1836204 w 6361225"/>
              <a:gd name="connsiteY34" fmla="*/ 432048 h 3753146"/>
              <a:gd name="connsiteX35" fmla="*/ 2186564 w 6361225"/>
              <a:gd name="connsiteY35" fmla="*/ 502782 h 3753146"/>
              <a:gd name="connsiteX36" fmla="*/ 2260719 w 6361225"/>
              <a:gd name="connsiteY36" fmla="*/ 538505 h 3753146"/>
              <a:gd name="connsiteX37" fmla="*/ 2337609 w 6361225"/>
              <a:gd name="connsiteY37" fmla="*/ 396845 h 3753146"/>
              <a:gd name="connsiteX38" fmla="*/ 3083986 w 6361225"/>
              <a:gd name="connsiteY38" fmla="*/ 0 h 375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361225" h="3753146">
                <a:moveTo>
                  <a:pt x="3083986" y="0"/>
                </a:moveTo>
                <a:cubicBezTo>
                  <a:pt x="3270403" y="0"/>
                  <a:pt x="3443584" y="56670"/>
                  <a:pt x="3587241" y="153723"/>
                </a:cubicBezTo>
                <a:lnTo>
                  <a:pt x="3701829" y="248267"/>
                </a:lnTo>
                <a:lnTo>
                  <a:pt x="3802633" y="199707"/>
                </a:lnTo>
                <a:cubicBezTo>
                  <a:pt x="3955090" y="135223"/>
                  <a:pt x="4122708" y="99565"/>
                  <a:pt x="4298655" y="99565"/>
                </a:cubicBezTo>
                <a:cubicBezTo>
                  <a:pt x="5002442" y="99565"/>
                  <a:pt x="5572974" y="670097"/>
                  <a:pt x="5572974" y="1373884"/>
                </a:cubicBezTo>
                <a:cubicBezTo>
                  <a:pt x="5572974" y="1427493"/>
                  <a:pt x="5569664" y="1480329"/>
                  <a:pt x="5563236" y="1532198"/>
                </a:cubicBezTo>
                <a:lnTo>
                  <a:pt x="5551605" y="1594571"/>
                </a:lnTo>
                <a:lnTo>
                  <a:pt x="5585940" y="1575934"/>
                </a:lnTo>
                <a:cubicBezTo>
                  <a:pt x="5652706" y="1547695"/>
                  <a:pt x="5726111" y="1532079"/>
                  <a:pt x="5803163" y="1532079"/>
                </a:cubicBezTo>
                <a:cubicBezTo>
                  <a:pt x="6111372" y="1532079"/>
                  <a:pt x="6361225" y="1781932"/>
                  <a:pt x="6361225" y="2090141"/>
                </a:cubicBezTo>
                <a:cubicBezTo>
                  <a:pt x="6361225" y="2398350"/>
                  <a:pt x="6111372" y="2648203"/>
                  <a:pt x="5803163" y="2648203"/>
                </a:cubicBezTo>
                <a:cubicBezTo>
                  <a:pt x="5726111" y="2648203"/>
                  <a:pt x="5652706" y="2632587"/>
                  <a:pt x="5585940" y="2604348"/>
                </a:cubicBezTo>
                <a:lnTo>
                  <a:pt x="5502924" y="2559288"/>
                </a:lnTo>
                <a:lnTo>
                  <a:pt x="5471276" y="2661242"/>
                </a:lnTo>
                <a:cubicBezTo>
                  <a:pt x="5386558" y="2861539"/>
                  <a:pt x="5188226" y="3002081"/>
                  <a:pt x="4957069" y="3002081"/>
                </a:cubicBezTo>
                <a:cubicBezTo>
                  <a:pt x="4841491" y="3002081"/>
                  <a:pt x="4734119" y="2966946"/>
                  <a:pt x="4645052" y="2906773"/>
                </a:cubicBezTo>
                <a:lnTo>
                  <a:pt x="4628004" y="2892708"/>
                </a:lnTo>
                <a:lnTo>
                  <a:pt x="4567704" y="3086965"/>
                </a:lnTo>
                <a:cubicBezTo>
                  <a:pt x="4402119" y="3478452"/>
                  <a:pt x="4014473" y="3753146"/>
                  <a:pt x="3562669" y="3753146"/>
                </a:cubicBezTo>
                <a:cubicBezTo>
                  <a:pt x="3261467" y="3753146"/>
                  <a:pt x="2988779" y="3631060"/>
                  <a:pt x="2791392" y="3433673"/>
                </a:cubicBezTo>
                <a:lnTo>
                  <a:pt x="2658656" y="3272795"/>
                </a:lnTo>
                <a:lnTo>
                  <a:pt x="2636704" y="3289210"/>
                </a:lnTo>
                <a:cubicBezTo>
                  <a:pt x="2462620" y="3406820"/>
                  <a:pt x="2252757" y="3475493"/>
                  <a:pt x="2026855" y="3475493"/>
                </a:cubicBezTo>
                <a:cubicBezTo>
                  <a:pt x="1499751" y="3475493"/>
                  <a:pt x="1059973" y="3101603"/>
                  <a:pt x="958264" y="2604567"/>
                </a:cubicBezTo>
                <a:lnTo>
                  <a:pt x="951645" y="2561196"/>
                </a:lnTo>
                <a:lnTo>
                  <a:pt x="850312" y="2616197"/>
                </a:lnTo>
                <a:cubicBezTo>
                  <a:pt x="777086" y="2647169"/>
                  <a:pt x="696577" y="2664296"/>
                  <a:pt x="612068" y="2664296"/>
                </a:cubicBezTo>
                <a:cubicBezTo>
                  <a:pt x="274032" y="2664296"/>
                  <a:pt x="0" y="2390264"/>
                  <a:pt x="0" y="2052228"/>
                </a:cubicBezTo>
                <a:cubicBezTo>
                  <a:pt x="0" y="1714192"/>
                  <a:pt x="274032" y="1440160"/>
                  <a:pt x="612068" y="1440160"/>
                </a:cubicBezTo>
                <a:cubicBezTo>
                  <a:pt x="717704" y="1440160"/>
                  <a:pt x="817090" y="1466921"/>
                  <a:pt x="903816" y="1514033"/>
                </a:cubicBezTo>
                <a:lnTo>
                  <a:pt x="964206" y="1551723"/>
                </a:lnTo>
                <a:lnTo>
                  <a:pt x="954391" y="1513550"/>
                </a:lnTo>
                <a:cubicBezTo>
                  <a:pt x="942401" y="1454955"/>
                  <a:pt x="936104" y="1394287"/>
                  <a:pt x="936104" y="1332148"/>
                </a:cubicBezTo>
                <a:cubicBezTo>
                  <a:pt x="936104" y="835036"/>
                  <a:pt x="1339092" y="432048"/>
                  <a:pt x="1836204" y="432048"/>
                </a:cubicBezTo>
                <a:cubicBezTo>
                  <a:pt x="1960482" y="432048"/>
                  <a:pt x="2078878" y="457235"/>
                  <a:pt x="2186564" y="502782"/>
                </a:cubicBezTo>
                <a:lnTo>
                  <a:pt x="2260719" y="538505"/>
                </a:lnTo>
                <a:lnTo>
                  <a:pt x="2337609" y="396845"/>
                </a:lnTo>
                <a:cubicBezTo>
                  <a:pt x="2499363" y="157417"/>
                  <a:pt x="2773291" y="0"/>
                  <a:pt x="3083986" y="0"/>
                </a:cubicBezTo>
                <a:close/>
              </a:path>
            </a:pathLst>
          </a:custGeom>
          <a:solidFill>
            <a:schemeClr val="bg2"/>
          </a:solidFill>
          <a:ln>
            <a:noFill/>
          </a:ln>
          <a:effectLst>
            <a:outerShdw blurRad="50800" dist="38100" dir="2700000" algn="tl" rotWithShape="0">
              <a:schemeClr val="tx2">
                <a:alpha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Nunca</a:t>
            </a:r>
            <a:r>
              <a:rPr lang="en-US" sz="1600" dirty="0">
                <a:solidFill>
                  <a:schemeClr val="tx1"/>
                </a:solidFill>
              </a:rPr>
              <a:t> </a:t>
            </a:r>
            <a:r>
              <a:rPr lang="en-US" sz="1600" dirty="0" err="1">
                <a:solidFill>
                  <a:schemeClr val="tx1"/>
                </a:solidFill>
              </a:rPr>
              <a:t>restar</a:t>
            </a:r>
            <a:r>
              <a:rPr lang="en-US" sz="1600" dirty="0">
                <a:solidFill>
                  <a:schemeClr val="tx1"/>
                </a:solidFill>
              </a:rPr>
              <a:t> </a:t>
            </a:r>
            <a:r>
              <a:rPr lang="en-US" sz="1600" dirty="0" err="1">
                <a:solidFill>
                  <a:schemeClr val="tx1"/>
                </a:solidFill>
              </a:rPr>
              <a:t>importancia</a:t>
            </a:r>
            <a:r>
              <a:rPr lang="en-US" sz="1600" dirty="0">
                <a:solidFill>
                  <a:schemeClr val="tx1"/>
                </a:solidFill>
              </a:rPr>
              <a:t> a un </a:t>
            </a:r>
            <a:r>
              <a:rPr lang="en-US" sz="1600" dirty="0" err="1">
                <a:solidFill>
                  <a:schemeClr val="tx1"/>
                </a:solidFill>
              </a:rPr>
              <a:t>hecho</a:t>
            </a:r>
            <a:r>
              <a:rPr lang="en-US" sz="1600" dirty="0">
                <a:solidFill>
                  <a:schemeClr val="tx1"/>
                </a:solidFill>
              </a:rPr>
              <a:t> de </a:t>
            </a:r>
            <a:r>
              <a:rPr lang="en-US" sz="1600" dirty="0" err="1">
                <a:solidFill>
                  <a:schemeClr val="tx1"/>
                </a:solidFill>
              </a:rPr>
              <a:t>violencia</a:t>
            </a:r>
            <a:r>
              <a:rPr lang="en-US" sz="1600" dirty="0">
                <a:solidFill>
                  <a:schemeClr val="tx1"/>
                </a:solidFill>
              </a:rPr>
              <a:t> </a:t>
            </a:r>
          </a:p>
        </p:txBody>
      </p:sp>
      <p:sp>
        <p:nvSpPr>
          <p:cNvPr id="40" name="Freeform: Shape 39">
            <a:extLst>
              <a:ext uri="{FF2B5EF4-FFF2-40B4-BE49-F238E27FC236}">
                <a16:creationId xmlns:a16="http://schemas.microsoft.com/office/drawing/2014/main" id="{FB95139E-76EC-4764-8F38-BDAF7DBFF6F7}"/>
              </a:ext>
            </a:extLst>
          </p:cNvPr>
          <p:cNvSpPr/>
          <p:nvPr/>
        </p:nvSpPr>
        <p:spPr>
          <a:xfrm>
            <a:off x="6460820" y="4797153"/>
            <a:ext cx="2046150" cy="1440160"/>
          </a:xfrm>
          <a:custGeom>
            <a:avLst/>
            <a:gdLst>
              <a:gd name="connsiteX0" fmla="*/ 3083986 w 6361225"/>
              <a:gd name="connsiteY0" fmla="*/ 0 h 3753146"/>
              <a:gd name="connsiteX1" fmla="*/ 3587241 w 6361225"/>
              <a:gd name="connsiteY1" fmla="*/ 153723 h 3753146"/>
              <a:gd name="connsiteX2" fmla="*/ 3701829 w 6361225"/>
              <a:gd name="connsiteY2" fmla="*/ 248267 h 3753146"/>
              <a:gd name="connsiteX3" fmla="*/ 3802633 w 6361225"/>
              <a:gd name="connsiteY3" fmla="*/ 199707 h 3753146"/>
              <a:gd name="connsiteX4" fmla="*/ 4298655 w 6361225"/>
              <a:gd name="connsiteY4" fmla="*/ 99565 h 3753146"/>
              <a:gd name="connsiteX5" fmla="*/ 5572974 w 6361225"/>
              <a:gd name="connsiteY5" fmla="*/ 1373884 h 3753146"/>
              <a:gd name="connsiteX6" fmla="*/ 5563236 w 6361225"/>
              <a:gd name="connsiteY6" fmla="*/ 1532198 h 3753146"/>
              <a:gd name="connsiteX7" fmla="*/ 5551605 w 6361225"/>
              <a:gd name="connsiteY7" fmla="*/ 1594571 h 3753146"/>
              <a:gd name="connsiteX8" fmla="*/ 5585940 w 6361225"/>
              <a:gd name="connsiteY8" fmla="*/ 1575934 h 3753146"/>
              <a:gd name="connsiteX9" fmla="*/ 5803163 w 6361225"/>
              <a:gd name="connsiteY9" fmla="*/ 1532079 h 3753146"/>
              <a:gd name="connsiteX10" fmla="*/ 6361225 w 6361225"/>
              <a:gd name="connsiteY10" fmla="*/ 2090141 h 3753146"/>
              <a:gd name="connsiteX11" fmla="*/ 5803163 w 6361225"/>
              <a:gd name="connsiteY11" fmla="*/ 2648203 h 3753146"/>
              <a:gd name="connsiteX12" fmla="*/ 5585940 w 6361225"/>
              <a:gd name="connsiteY12" fmla="*/ 2604348 h 3753146"/>
              <a:gd name="connsiteX13" fmla="*/ 5502924 w 6361225"/>
              <a:gd name="connsiteY13" fmla="*/ 2559288 h 3753146"/>
              <a:gd name="connsiteX14" fmla="*/ 5471276 w 6361225"/>
              <a:gd name="connsiteY14" fmla="*/ 2661242 h 3753146"/>
              <a:gd name="connsiteX15" fmla="*/ 4957069 w 6361225"/>
              <a:gd name="connsiteY15" fmla="*/ 3002081 h 3753146"/>
              <a:gd name="connsiteX16" fmla="*/ 4645052 w 6361225"/>
              <a:gd name="connsiteY16" fmla="*/ 2906773 h 3753146"/>
              <a:gd name="connsiteX17" fmla="*/ 4628004 w 6361225"/>
              <a:gd name="connsiteY17" fmla="*/ 2892708 h 3753146"/>
              <a:gd name="connsiteX18" fmla="*/ 4567704 w 6361225"/>
              <a:gd name="connsiteY18" fmla="*/ 3086965 h 3753146"/>
              <a:gd name="connsiteX19" fmla="*/ 3562669 w 6361225"/>
              <a:gd name="connsiteY19" fmla="*/ 3753146 h 3753146"/>
              <a:gd name="connsiteX20" fmla="*/ 2791392 w 6361225"/>
              <a:gd name="connsiteY20" fmla="*/ 3433673 h 3753146"/>
              <a:gd name="connsiteX21" fmla="*/ 2658656 w 6361225"/>
              <a:gd name="connsiteY21" fmla="*/ 3272795 h 3753146"/>
              <a:gd name="connsiteX22" fmla="*/ 2636704 w 6361225"/>
              <a:gd name="connsiteY22" fmla="*/ 3289210 h 3753146"/>
              <a:gd name="connsiteX23" fmla="*/ 2026855 w 6361225"/>
              <a:gd name="connsiteY23" fmla="*/ 3475493 h 3753146"/>
              <a:gd name="connsiteX24" fmla="*/ 958264 w 6361225"/>
              <a:gd name="connsiteY24" fmla="*/ 2604567 h 3753146"/>
              <a:gd name="connsiteX25" fmla="*/ 951645 w 6361225"/>
              <a:gd name="connsiteY25" fmla="*/ 2561196 h 3753146"/>
              <a:gd name="connsiteX26" fmla="*/ 850312 w 6361225"/>
              <a:gd name="connsiteY26" fmla="*/ 2616197 h 3753146"/>
              <a:gd name="connsiteX27" fmla="*/ 612068 w 6361225"/>
              <a:gd name="connsiteY27" fmla="*/ 2664296 h 3753146"/>
              <a:gd name="connsiteX28" fmla="*/ 0 w 6361225"/>
              <a:gd name="connsiteY28" fmla="*/ 2052228 h 3753146"/>
              <a:gd name="connsiteX29" fmla="*/ 612068 w 6361225"/>
              <a:gd name="connsiteY29" fmla="*/ 1440160 h 3753146"/>
              <a:gd name="connsiteX30" fmla="*/ 903816 w 6361225"/>
              <a:gd name="connsiteY30" fmla="*/ 1514033 h 3753146"/>
              <a:gd name="connsiteX31" fmla="*/ 964206 w 6361225"/>
              <a:gd name="connsiteY31" fmla="*/ 1551723 h 3753146"/>
              <a:gd name="connsiteX32" fmla="*/ 954391 w 6361225"/>
              <a:gd name="connsiteY32" fmla="*/ 1513550 h 3753146"/>
              <a:gd name="connsiteX33" fmla="*/ 936104 w 6361225"/>
              <a:gd name="connsiteY33" fmla="*/ 1332148 h 3753146"/>
              <a:gd name="connsiteX34" fmla="*/ 1836204 w 6361225"/>
              <a:gd name="connsiteY34" fmla="*/ 432048 h 3753146"/>
              <a:gd name="connsiteX35" fmla="*/ 2186564 w 6361225"/>
              <a:gd name="connsiteY35" fmla="*/ 502782 h 3753146"/>
              <a:gd name="connsiteX36" fmla="*/ 2260719 w 6361225"/>
              <a:gd name="connsiteY36" fmla="*/ 538505 h 3753146"/>
              <a:gd name="connsiteX37" fmla="*/ 2337609 w 6361225"/>
              <a:gd name="connsiteY37" fmla="*/ 396845 h 3753146"/>
              <a:gd name="connsiteX38" fmla="*/ 3083986 w 6361225"/>
              <a:gd name="connsiteY38" fmla="*/ 0 h 375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361225" h="3753146">
                <a:moveTo>
                  <a:pt x="3083986" y="0"/>
                </a:moveTo>
                <a:cubicBezTo>
                  <a:pt x="3270403" y="0"/>
                  <a:pt x="3443584" y="56670"/>
                  <a:pt x="3587241" y="153723"/>
                </a:cubicBezTo>
                <a:lnTo>
                  <a:pt x="3701829" y="248267"/>
                </a:lnTo>
                <a:lnTo>
                  <a:pt x="3802633" y="199707"/>
                </a:lnTo>
                <a:cubicBezTo>
                  <a:pt x="3955090" y="135223"/>
                  <a:pt x="4122708" y="99565"/>
                  <a:pt x="4298655" y="99565"/>
                </a:cubicBezTo>
                <a:cubicBezTo>
                  <a:pt x="5002442" y="99565"/>
                  <a:pt x="5572974" y="670097"/>
                  <a:pt x="5572974" y="1373884"/>
                </a:cubicBezTo>
                <a:cubicBezTo>
                  <a:pt x="5572974" y="1427493"/>
                  <a:pt x="5569664" y="1480329"/>
                  <a:pt x="5563236" y="1532198"/>
                </a:cubicBezTo>
                <a:lnTo>
                  <a:pt x="5551605" y="1594571"/>
                </a:lnTo>
                <a:lnTo>
                  <a:pt x="5585940" y="1575934"/>
                </a:lnTo>
                <a:cubicBezTo>
                  <a:pt x="5652706" y="1547695"/>
                  <a:pt x="5726111" y="1532079"/>
                  <a:pt x="5803163" y="1532079"/>
                </a:cubicBezTo>
                <a:cubicBezTo>
                  <a:pt x="6111372" y="1532079"/>
                  <a:pt x="6361225" y="1781932"/>
                  <a:pt x="6361225" y="2090141"/>
                </a:cubicBezTo>
                <a:cubicBezTo>
                  <a:pt x="6361225" y="2398350"/>
                  <a:pt x="6111372" y="2648203"/>
                  <a:pt x="5803163" y="2648203"/>
                </a:cubicBezTo>
                <a:cubicBezTo>
                  <a:pt x="5726111" y="2648203"/>
                  <a:pt x="5652706" y="2632587"/>
                  <a:pt x="5585940" y="2604348"/>
                </a:cubicBezTo>
                <a:lnTo>
                  <a:pt x="5502924" y="2559288"/>
                </a:lnTo>
                <a:lnTo>
                  <a:pt x="5471276" y="2661242"/>
                </a:lnTo>
                <a:cubicBezTo>
                  <a:pt x="5386558" y="2861539"/>
                  <a:pt x="5188226" y="3002081"/>
                  <a:pt x="4957069" y="3002081"/>
                </a:cubicBezTo>
                <a:cubicBezTo>
                  <a:pt x="4841491" y="3002081"/>
                  <a:pt x="4734119" y="2966946"/>
                  <a:pt x="4645052" y="2906773"/>
                </a:cubicBezTo>
                <a:lnTo>
                  <a:pt x="4628004" y="2892708"/>
                </a:lnTo>
                <a:lnTo>
                  <a:pt x="4567704" y="3086965"/>
                </a:lnTo>
                <a:cubicBezTo>
                  <a:pt x="4402119" y="3478452"/>
                  <a:pt x="4014473" y="3753146"/>
                  <a:pt x="3562669" y="3753146"/>
                </a:cubicBezTo>
                <a:cubicBezTo>
                  <a:pt x="3261467" y="3753146"/>
                  <a:pt x="2988779" y="3631060"/>
                  <a:pt x="2791392" y="3433673"/>
                </a:cubicBezTo>
                <a:lnTo>
                  <a:pt x="2658656" y="3272795"/>
                </a:lnTo>
                <a:lnTo>
                  <a:pt x="2636704" y="3289210"/>
                </a:lnTo>
                <a:cubicBezTo>
                  <a:pt x="2462620" y="3406820"/>
                  <a:pt x="2252757" y="3475493"/>
                  <a:pt x="2026855" y="3475493"/>
                </a:cubicBezTo>
                <a:cubicBezTo>
                  <a:pt x="1499751" y="3475493"/>
                  <a:pt x="1059973" y="3101603"/>
                  <a:pt x="958264" y="2604567"/>
                </a:cubicBezTo>
                <a:lnTo>
                  <a:pt x="951645" y="2561196"/>
                </a:lnTo>
                <a:lnTo>
                  <a:pt x="850312" y="2616197"/>
                </a:lnTo>
                <a:cubicBezTo>
                  <a:pt x="777086" y="2647169"/>
                  <a:pt x="696577" y="2664296"/>
                  <a:pt x="612068" y="2664296"/>
                </a:cubicBezTo>
                <a:cubicBezTo>
                  <a:pt x="274032" y="2664296"/>
                  <a:pt x="0" y="2390264"/>
                  <a:pt x="0" y="2052228"/>
                </a:cubicBezTo>
                <a:cubicBezTo>
                  <a:pt x="0" y="1714192"/>
                  <a:pt x="274032" y="1440160"/>
                  <a:pt x="612068" y="1440160"/>
                </a:cubicBezTo>
                <a:cubicBezTo>
                  <a:pt x="717704" y="1440160"/>
                  <a:pt x="817090" y="1466921"/>
                  <a:pt x="903816" y="1514033"/>
                </a:cubicBezTo>
                <a:lnTo>
                  <a:pt x="964206" y="1551723"/>
                </a:lnTo>
                <a:lnTo>
                  <a:pt x="954391" y="1513550"/>
                </a:lnTo>
                <a:cubicBezTo>
                  <a:pt x="942401" y="1454955"/>
                  <a:pt x="936104" y="1394287"/>
                  <a:pt x="936104" y="1332148"/>
                </a:cubicBezTo>
                <a:cubicBezTo>
                  <a:pt x="936104" y="835036"/>
                  <a:pt x="1339092" y="432048"/>
                  <a:pt x="1836204" y="432048"/>
                </a:cubicBezTo>
                <a:cubicBezTo>
                  <a:pt x="1960482" y="432048"/>
                  <a:pt x="2078878" y="457235"/>
                  <a:pt x="2186564" y="502782"/>
                </a:cubicBezTo>
                <a:lnTo>
                  <a:pt x="2260719" y="538505"/>
                </a:lnTo>
                <a:lnTo>
                  <a:pt x="2337609" y="396845"/>
                </a:lnTo>
                <a:cubicBezTo>
                  <a:pt x="2499363" y="157417"/>
                  <a:pt x="2773291" y="0"/>
                  <a:pt x="3083986" y="0"/>
                </a:cubicBezTo>
                <a:close/>
              </a:path>
            </a:pathLst>
          </a:custGeom>
          <a:solidFill>
            <a:schemeClr val="bg2"/>
          </a:solidFill>
          <a:ln>
            <a:noFill/>
          </a:ln>
          <a:effectLst>
            <a:outerShdw blurRad="50800" dist="38100" dir="2700000" algn="tl" rotWithShape="0">
              <a:schemeClr val="tx2">
                <a:alpha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Aplicar</a:t>
            </a:r>
            <a:r>
              <a:rPr lang="en-US" sz="1600" dirty="0">
                <a:solidFill>
                  <a:schemeClr val="tx1"/>
                </a:solidFill>
              </a:rPr>
              <a:t> principio de no </a:t>
            </a:r>
            <a:r>
              <a:rPr lang="en-US" sz="1600" dirty="0" err="1">
                <a:solidFill>
                  <a:schemeClr val="tx1"/>
                </a:solidFill>
              </a:rPr>
              <a:t>discriminación</a:t>
            </a:r>
            <a:endParaRPr lang="en-US" sz="1600" dirty="0">
              <a:solidFill>
                <a:schemeClr val="tx1"/>
              </a:solidFill>
            </a:endParaRPr>
          </a:p>
        </p:txBody>
      </p:sp>
      <p:sp>
        <p:nvSpPr>
          <p:cNvPr id="41" name="Freeform: Shape 40">
            <a:extLst>
              <a:ext uri="{FF2B5EF4-FFF2-40B4-BE49-F238E27FC236}">
                <a16:creationId xmlns:a16="http://schemas.microsoft.com/office/drawing/2014/main" id="{16A2ADD2-FA22-44BA-89D8-27A6B6C1C023}"/>
              </a:ext>
            </a:extLst>
          </p:cNvPr>
          <p:cNvSpPr/>
          <p:nvPr/>
        </p:nvSpPr>
        <p:spPr>
          <a:xfrm>
            <a:off x="4102558" y="4956273"/>
            <a:ext cx="2358262" cy="1872208"/>
          </a:xfrm>
          <a:custGeom>
            <a:avLst/>
            <a:gdLst>
              <a:gd name="connsiteX0" fmla="*/ 3083986 w 6361225"/>
              <a:gd name="connsiteY0" fmla="*/ 0 h 3753146"/>
              <a:gd name="connsiteX1" fmla="*/ 3587241 w 6361225"/>
              <a:gd name="connsiteY1" fmla="*/ 153723 h 3753146"/>
              <a:gd name="connsiteX2" fmla="*/ 3701829 w 6361225"/>
              <a:gd name="connsiteY2" fmla="*/ 248267 h 3753146"/>
              <a:gd name="connsiteX3" fmla="*/ 3802633 w 6361225"/>
              <a:gd name="connsiteY3" fmla="*/ 199707 h 3753146"/>
              <a:gd name="connsiteX4" fmla="*/ 4298655 w 6361225"/>
              <a:gd name="connsiteY4" fmla="*/ 99565 h 3753146"/>
              <a:gd name="connsiteX5" fmla="*/ 5572974 w 6361225"/>
              <a:gd name="connsiteY5" fmla="*/ 1373884 h 3753146"/>
              <a:gd name="connsiteX6" fmla="*/ 5563236 w 6361225"/>
              <a:gd name="connsiteY6" fmla="*/ 1532198 h 3753146"/>
              <a:gd name="connsiteX7" fmla="*/ 5551605 w 6361225"/>
              <a:gd name="connsiteY7" fmla="*/ 1594571 h 3753146"/>
              <a:gd name="connsiteX8" fmla="*/ 5585940 w 6361225"/>
              <a:gd name="connsiteY8" fmla="*/ 1575934 h 3753146"/>
              <a:gd name="connsiteX9" fmla="*/ 5803163 w 6361225"/>
              <a:gd name="connsiteY9" fmla="*/ 1532079 h 3753146"/>
              <a:gd name="connsiteX10" fmla="*/ 6361225 w 6361225"/>
              <a:gd name="connsiteY10" fmla="*/ 2090141 h 3753146"/>
              <a:gd name="connsiteX11" fmla="*/ 5803163 w 6361225"/>
              <a:gd name="connsiteY11" fmla="*/ 2648203 h 3753146"/>
              <a:gd name="connsiteX12" fmla="*/ 5585940 w 6361225"/>
              <a:gd name="connsiteY12" fmla="*/ 2604348 h 3753146"/>
              <a:gd name="connsiteX13" fmla="*/ 5502924 w 6361225"/>
              <a:gd name="connsiteY13" fmla="*/ 2559288 h 3753146"/>
              <a:gd name="connsiteX14" fmla="*/ 5471276 w 6361225"/>
              <a:gd name="connsiteY14" fmla="*/ 2661242 h 3753146"/>
              <a:gd name="connsiteX15" fmla="*/ 4957069 w 6361225"/>
              <a:gd name="connsiteY15" fmla="*/ 3002081 h 3753146"/>
              <a:gd name="connsiteX16" fmla="*/ 4645052 w 6361225"/>
              <a:gd name="connsiteY16" fmla="*/ 2906773 h 3753146"/>
              <a:gd name="connsiteX17" fmla="*/ 4628004 w 6361225"/>
              <a:gd name="connsiteY17" fmla="*/ 2892708 h 3753146"/>
              <a:gd name="connsiteX18" fmla="*/ 4567704 w 6361225"/>
              <a:gd name="connsiteY18" fmla="*/ 3086965 h 3753146"/>
              <a:gd name="connsiteX19" fmla="*/ 3562669 w 6361225"/>
              <a:gd name="connsiteY19" fmla="*/ 3753146 h 3753146"/>
              <a:gd name="connsiteX20" fmla="*/ 2791392 w 6361225"/>
              <a:gd name="connsiteY20" fmla="*/ 3433673 h 3753146"/>
              <a:gd name="connsiteX21" fmla="*/ 2658656 w 6361225"/>
              <a:gd name="connsiteY21" fmla="*/ 3272795 h 3753146"/>
              <a:gd name="connsiteX22" fmla="*/ 2636704 w 6361225"/>
              <a:gd name="connsiteY22" fmla="*/ 3289210 h 3753146"/>
              <a:gd name="connsiteX23" fmla="*/ 2026855 w 6361225"/>
              <a:gd name="connsiteY23" fmla="*/ 3475493 h 3753146"/>
              <a:gd name="connsiteX24" fmla="*/ 958264 w 6361225"/>
              <a:gd name="connsiteY24" fmla="*/ 2604567 h 3753146"/>
              <a:gd name="connsiteX25" fmla="*/ 951645 w 6361225"/>
              <a:gd name="connsiteY25" fmla="*/ 2561196 h 3753146"/>
              <a:gd name="connsiteX26" fmla="*/ 850312 w 6361225"/>
              <a:gd name="connsiteY26" fmla="*/ 2616197 h 3753146"/>
              <a:gd name="connsiteX27" fmla="*/ 612068 w 6361225"/>
              <a:gd name="connsiteY27" fmla="*/ 2664296 h 3753146"/>
              <a:gd name="connsiteX28" fmla="*/ 0 w 6361225"/>
              <a:gd name="connsiteY28" fmla="*/ 2052228 h 3753146"/>
              <a:gd name="connsiteX29" fmla="*/ 612068 w 6361225"/>
              <a:gd name="connsiteY29" fmla="*/ 1440160 h 3753146"/>
              <a:gd name="connsiteX30" fmla="*/ 903816 w 6361225"/>
              <a:gd name="connsiteY30" fmla="*/ 1514033 h 3753146"/>
              <a:gd name="connsiteX31" fmla="*/ 964206 w 6361225"/>
              <a:gd name="connsiteY31" fmla="*/ 1551723 h 3753146"/>
              <a:gd name="connsiteX32" fmla="*/ 954391 w 6361225"/>
              <a:gd name="connsiteY32" fmla="*/ 1513550 h 3753146"/>
              <a:gd name="connsiteX33" fmla="*/ 936104 w 6361225"/>
              <a:gd name="connsiteY33" fmla="*/ 1332148 h 3753146"/>
              <a:gd name="connsiteX34" fmla="*/ 1836204 w 6361225"/>
              <a:gd name="connsiteY34" fmla="*/ 432048 h 3753146"/>
              <a:gd name="connsiteX35" fmla="*/ 2186564 w 6361225"/>
              <a:gd name="connsiteY35" fmla="*/ 502782 h 3753146"/>
              <a:gd name="connsiteX36" fmla="*/ 2260719 w 6361225"/>
              <a:gd name="connsiteY36" fmla="*/ 538505 h 3753146"/>
              <a:gd name="connsiteX37" fmla="*/ 2337609 w 6361225"/>
              <a:gd name="connsiteY37" fmla="*/ 396845 h 3753146"/>
              <a:gd name="connsiteX38" fmla="*/ 3083986 w 6361225"/>
              <a:gd name="connsiteY38" fmla="*/ 0 h 375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361225" h="3753146">
                <a:moveTo>
                  <a:pt x="3083986" y="0"/>
                </a:moveTo>
                <a:cubicBezTo>
                  <a:pt x="3270403" y="0"/>
                  <a:pt x="3443584" y="56670"/>
                  <a:pt x="3587241" y="153723"/>
                </a:cubicBezTo>
                <a:lnTo>
                  <a:pt x="3701829" y="248267"/>
                </a:lnTo>
                <a:lnTo>
                  <a:pt x="3802633" y="199707"/>
                </a:lnTo>
                <a:cubicBezTo>
                  <a:pt x="3955090" y="135223"/>
                  <a:pt x="4122708" y="99565"/>
                  <a:pt x="4298655" y="99565"/>
                </a:cubicBezTo>
                <a:cubicBezTo>
                  <a:pt x="5002442" y="99565"/>
                  <a:pt x="5572974" y="670097"/>
                  <a:pt x="5572974" y="1373884"/>
                </a:cubicBezTo>
                <a:cubicBezTo>
                  <a:pt x="5572974" y="1427493"/>
                  <a:pt x="5569664" y="1480329"/>
                  <a:pt x="5563236" y="1532198"/>
                </a:cubicBezTo>
                <a:lnTo>
                  <a:pt x="5551605" y="1594571"/>
                </a:lnTo>
                <a:lnTo>
                  <a:pt x="5585940" y="1575934"/>
                </a:lnTo>
                <a:cubicBezTo>
                  <a:pt x="5652706" y="1547695"/>
                  <a:pt x="5726111" y="1532079"/>
                  <a:pt x="5803163" y="1532079"/>
                </a:cubicBezTo>
                <a:cubicBezTo>
                  <a:pt x="6111372" y="1532079"/>
                  <a:pt x="6361225" y="1781932"/>
                  <a:pt x="6361225" y="2090141"/>
                </a:cubicBezTo>
                <a:cubicBezTo>
                  <a:pt x="6361225" y="2398350"/>
                  <a:pt x="6111372" y="2648203"/>
                  <a:pt x="5803163" y="2648203"/>
                </a:cubicBezTo>
                <a:cubicBezTo>
                  <a:pt x="5726111" y="2648203"/>
                  <a:pt x="5652706" y="2632587"/>
                  <a:pt x="5585940" y="2604348"/>
                </a:cubicBezTo>
                <a:lnTo>
                  <a:pt x="5502924" y="2559288"/>
                </a:lnTo>
                <a:lnTo>
                  <a:pt x="5471276" y="2661242"/>
                </a:lnTo>
                <a:cubicBezTo>
                  <a:pt x="5386558" y="2861539"/>
                  <a:pt x="5188226" y="3002081"/>
                  <a:pt x="4957069" y="3002081"/>
                </a:cubicBezTo>
                <a:cubicBezTo>
                  <a:pt x="4841491" y="3002081"/>
                  <a:pt x="4734119" y="2966946"/>
                  <a:pt x="4645052" y="2906773"/>
                </a:cubicBezTo>
                <a:lnTo>
                  <a:pt x="4628004" y="2892708"/>
                </a:lnTo>
                <a:lnTo>
                  <a:pt x="4567704" y="3086965"/>
                </a:lnTo>
                <a:cubicBezTo>
                  <a:pt x="4402119" y="3478452"/>
                  <a:pt x="4014473" y="3753146"/>
                  <a:pt x="3562669" y="3753146"/>
                </a:cubicBezTo>
                <a:cubicBezTo>
                  <a:pt x="3261467" y="3753146"/>
                  <a:pt x="2988779" y="3631060"/>
                  <a:pt x="2791392" y="3433673"/>
                </a:cubicBezTo>
                <a:lnTo>
                  <a:pt x="2658656" y="3272795"/>
                </a:lnTo>
                <a:lnTo>
                  <a:pt x="2636704" y="3289210"/>
                </a:lnTo>
                <a:cubicBezTo>
                  <a:pt x="2462620" y="3406820"/>
                  <a:pt x="2252757" y="3475493"/>
                  <a:pt x="2026855" y="3475493"/>
                </a:cubicBezTo>
                <a:cubicBezTo>
                  <a:pt x="1499751" y="3475493"/>
                  <a:pt x="1059973" y="3101603"/>
                  <a:pt x="958264" y="2604567"/>
                </a:cubicBezTo>
                <a:lnTo>
                  <a:pt x="951645" y="2561196"/>
                </a:lnTo>
                <a:lnTo>
                  <a:pt x="850312" y="2616197"/>
                </a:lnTo>
                <a:cubicBezTo>
                  <a:pt x="777086" y="2647169"/>
                  <a:pt x="696577" y="2664296"/>
                  <a:pt x="612068" y="2664296"/>
                </a:cubicBezTo>
                <a:cubicBezTo>
                  <a:pt x="274032" y="2664296"/>
                  <a:pt x="0" y="2390264"/>
                  <a:pt x="0" y="2052228"/>
                </a:cubicBezTo>
                <a:cubicBezTo>
                  <a:pt x="0" y="1714192"/>
                  <a:pt x="274032" y="1440160"/>
                  <a:pt x="612068" y="1440160"/>
                </a:cubicBezTo>
                <a:cubicBezTo>
                  <a:pt x="717704" y="1440160"/>
                  <a:pt x="817090" y="1466921"/>
                  <a:pt x="903816" y="1514033"/>
                </a:cubicBezTo>
                <a:lnTo>
                  <a:pt x="964206" y="1551723"/>
                </a:lnTo>
                <a:lnTo>
                  <a:pt x="954391" y="1513550"/>
                </a:lnTo>
                <a:cubicBezTo>
                  <a:pt x="942401" y="1454955"/>
                  <a:pt x="936104" y="1394287"/>
                  <a:pt x="936104" y="1332148"/>
                </a:cubicBezTo>
                <a:cubicBezTo>
                  <a:pt x="936104" y="835036"/>
                  <a:pt x="1339092" y="432048"/>
                  <a:pt x="1836204" y="432048"/>
                </a:cubicBezTo>
                <a:cubicBezTo>
                  <a:pt x="1960482" y="432048"/>
                  <a:pt x="2078878" y="457235"/>
                  <a:pt x="2186564" y="502782"/>
                </a:cubicBezTo>
                <a:lnTo>
                  <a:pt x="2260719" y="538505"/>
                </a:lnTo>
                <a:lnTo>
                  <a:pt x="2337609" y="396845"/>
                </a:lnTo>
                <a:cubicBezTo>
                  <a:pt x="2499363" y="157417"/>
                  <a:pt x="2773291" y="0"/>
                  <a:pt x="3083986" y="0"/>
                </a:cubicBezTo>
                <a:close/>
              </a:path>
            </a:pathLst>
          </a:custGeom>
          <a:solidFill>
            <a:schemeClr val="bg2"/>
          </a:solidFill>
          <a:ln>
            <a:noFill/>
          </a:ln>
          <a:effectLst>
            <a:outerShdw blurRad="50800" dist="38100" dir="2700000" algn="tl" rotWithShape="0">
              <a:schemeClr val="tx2">
                <a:alpha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Actuar</a:t>
            </a:r>
            <a:r>
              <a:rPr lang="en-US" sz="1600" dirty="0">
                <a:solidFill>
                  <a:schemeClr val="tx1"/>
                </a:solidFill>
              </a:rPr>
              <a:t> </a:t>
            </a:r>
            <a:r>
              <a:rPr lang="en-US" sz="1600" dirty="0" err="1">
                <a:solidFill>
                  <a:schemeClr val="tx1"/>
                </a:solidFill>
              </a:rPr>
              <a:t>inmediatamente</a:t>
            </a:r>
            <a:r>
              <a:rPr lang="en-US" sz="1600" dirty="0">
                <a:solidFill>
                  <a:schemeClr val="tx1"/>
                </a:solidFill>
              </a:rPr>
              <a:t> con base en el solo </a:t>
            </a:r>
            <a:r>
              <a:rPr lang="en-US" sz="1600" dirty="0" err="1">
                <a:solidFill>
                  <a:schemeClr val="tx1"/>
                </a:solidFill>
              </a:rPr>
              <a:t>relato</a:t>
            </a:r>
            <a:r>
              <a:rPr lang="en-US" sz="1600" dirty="0">
                <a:solidFill>
                  <a:schemeClr val="tx1"/>
                </a:solidFill>
              </a:rPr>
              <a:t> de la </a:t>
            </a:r>
            <a:r>
              <a:rPr lang="en-US" sz="1600" dirty="0" err="1">
                <a:solidFill>
                  <a:schemeClr val="tx1"/>
                </a:solidFill>
              </a:rPr>
              <a:t>víctima</a:t>
            </a:r>
            <a:endParaRPr lang="en-US" sz="1600" dirty="0">
              <a:solidFill>
                <a:schemeClr val="tx1"/>
              </a:solidFill>
            </a:endParaRPr>
          </a:p>
        </p:txBody>
      </p:sp>
      <p:sp>
        <p:nvSpPr>
          <p:cNvPr id="4" name="Slide Number Placeholder 3">
            <a:extLst>
              <a:ext uri="{FF2B5EF4-FFF2-40B4-BE49-F238E27FC236}">
                <a16:creationId xmlns:a16="http://schemas.microsoft.com/office/drawing/2014/main" id="{FF26DBC7-7EE7-48A5-9865-AD564C382C62}"/>
              </a:ext>
            </a:extLst>
          </p:cNvPr>
          <p:cNvSpPr>
            <a:spLocks noGrp="1"/>
          </p:cNvSpPr>
          <p:nvPr>
            <p:ph type="sldNum" sz="quarter" idx="12"/>
          </p:nvPr>
        </p:nvSpPr>
        <p:spPr/>
        <p:txBody>
          <a:bodyPr/>
          <a:lstStyle/>
          <a:p>
            <a:fld id="{F68327C5-B821-4FE9-A59A-A60D9EB59A9A}" type="slidenum">
              <a:rPr lang="en-US" smtClean="0"/>
              <a:pPr/>
              <a:t>18</a:t>
            </a:fld>
            <a:endParaRPr lang="en-US" dirty="0"/>
          </a:p>
        </p:txBody>
      </p:sp>
      <p:sp>
        <p:nvSpPr>
          <p:cNvPr id="14" name="Freeform: Shape 13">
            <a:extLst>
              <a:ext uri="{FF2B5EF4-FFF2-40B4-BE49-F238E27FC236}">
                <a16:creationId xmlns:a16="http://schemas.microsoft.com/office/drawing/2014/main" id="{24EB0B99-D40C-4FD6-ABAB-F25C2CF73CA0}"/>
              </a:ext>
            </a:extLst>
          </p:cNvPr>
          <p:cNvSpPr/>
          <p:nvPr/>
        </p:nvSpPr>
        <p:spPr>
          <a:xfrm>
            <a:off x="2525963" y="5445224"/>
            <a:ext cx="1136822" cy="894306"/>
          </a:xfrm>
          <a:custGeom>
            <a:avLst/>
            <a:gdLst>
              <a:gd name="connsiteX0" fmla="*/ 3083986 w 6361225"/>
              <a:gd name="connsiteY0" fmla="*/ 0 h 3753146"/>
              <a:gd name="connsiteX1" fmla="*/ 3587241 w 6361225"/>
              <a:gd name="connsiteY1" fmla="*/ 153723 h 3753146"/>
              <a:gd name="connsiteX2" fmla="*/ 3701829 w 6361225"/>
              <a:gd name="connsiteY2" fmla="*/ 248267 h 3753146"/>
              <a:gd name="connsiteX3" fmla="*/ 3802633 w 6361225"/>
              <a:gd name="connsiteY3" fmla="*/ 199707 h 3753146"/>
              <a:gd name="connsiteX4" fmla="*/ 4298655 w 6361225"/>
              <a:gd name="connsiteY4" fmla="*/ 99565 h 3753146"/>
              <a:gd name="connsiteX5" fmla="*/ 5572974 w 6361225"/>
              <a:gd name="connsiteY5" fmla="*/ 1373884 h 3753146"/>
              <a:gd name="connsiteX6" fmla="*/ 5563236 w 6361225"/>
              <a:gd name="connsiteY6" fmla="*/ 1532198 h 3753146"/>
              <a:gd name="connsiteX7" fmla="*/ 5551605 w 6361225"/>
              <a:gd name="connsiteY7" fmla="*/ 1594571 h 3753146"/>
              <a:gd name="connsiteX8" fmla="*/ 5585940 w 6361225"/>
              <a:gd name="connsiteY8" fmla="*/ 1575934 h 3753146"/>
              <a:gd name="connsiteX9" fmla="*/ 5803163 w 6361225"/>
              <a:gd name="connsiteY9" fmla="*/ 1532079 h 3753146"/>
              <a:gd name="connsiteX10" fmla="*/ 6361225 w 6361225"/>
              <a:gd name="connsiteY10" fmla="*/ 2090141 h 3753146"/>
              <a:gd name="connsiteX11" fmla="*/ 5803163 w 6361225"/>
              <a:gd name="connsiteY11" fmla="*/ 2648203 h 3753146"/>
              <a:gd name="connsiteX12" fmla="*/ 5585940 w 6361225"/>
              <a:gd name="connsiteY12" fmla="*/ 2604348 h 3753146"/>
              <a:gd name="connsiteX13" fmla="*/ 5502924 w 6361225"/>
              <a:gd name="connsiteY13" fmla="*/ 2559288 h 3753146"/>
              <a:gd name="connsiteX14" fmla="*/ 5471276 w 6361225"/>
              <a:gd name="connsiteY14" fmla="*/ 2661242 h 3753146"/>
              <a:gd name="connsiteX15" fmla="*/ 4957069 w 6361225"/>
              <a:gd name="connsiteY15" fmla="*/ 3002081 h 3753146"/>
              <a:gd name="connsiteX16" fmla="*/ 4645052 w 6361225"/>
              <a:gd name="connsiteY16" fmla="*/ 2906773 h 3753146"/>
              <a:gd name="connsiteX17" fmla="*/ 4628004 w 6361225"/>
              <a:gd name="connsiteY17" fmla="*/ 2892708 h 3753146"/>
              <a:gd name="connsiteX18" fmla="*/ 4567704 w 6361225"/>
              <a:gd name="connsiteY18" fmla="*/ 3086965 h 3753146"/>
              <a:gd name="connsiteX19" fmla="*/ 3562669 w 6361225"/>
              <a:gd name="connsiteY19" fmla="*/ 3753146 h 3753146"/>
              <a:gd name="connsiteX20" fmla="*/ 2791392 w 6361225"/>
              <a:gd name="connsiteY20" fmla="*/ 3433673 h 3753146"/>
              <a:gd name="connsiteX21" fmla="*/ 2658656 w 6361225"/>
              <a:gd name="connsiteY21" fmla="*/ 3272795 h 3753146"/>
              <a:gd name="connsiteX22" fmla="*/ 2636704 w 6361225"/>
              <a:gd name="connsiteY22" fmla="*/ 3289210 h 3753146"/>
              <a:gd name="connsiteX23" fmla="*/ 2026855 w 6361225"/>
              <a:gd name="connsiteY23" fmla="*/ 3475493 h 3753146"/>
              <a:gd name="connsiteX24" fmla="*/ 958264 w 6361225"/>
              <a:gd name="connsiteY24" fmla="*/ 2604567 h 3753146"/>
              <a:gd name="connsiteX25" fmla="*/ 951645 w 6361225"/>
              <a:gd name="connsiteY25" fmla="*/ 2561196 h 3753146"/>
              <a:gd name="connsiteX26" fmla="*/ 850312 w 6361225"/>
              <a:gd name="connsiteY26" fmla="*/ 2616197 h 3753146"/>
              <a:gd name="connsiteX27" fmla="*/ 612068 w 6361225"/>
              <a:gd name="connsiteY27" fmla="*/ 2664296 h 3753146"/>
              <a:gd name="connsiteX28" fmla="*/ 0 w 6361225"/>
              <a:gd name="connsiteY28" fmla="*/ 2052228 h 3753146"/>
              <a:gd name="connsiteX29" fmla="*/ 612068 w 6361225"/>
              <a:gd name="connsiteY29" fmla="*/ 1440160 h 3753146"/>
              <a:gd name="connsiteX30" fmla="*/ 903816 w 6361225"/>
              <a:gd name="connsiteY30" fmla="*/ 1514033 h 3753146"/>
              <a:gd name="connsiteX31" fmla="*/ 964206 w 6361225"/>
              <a:gd name="connsiteY31" fmla="*/ 1551723 h 3753146"/>
              <a:gd name="connsiteX32" fmla="*/ 954391 w 6361225"/>
              <a:gd name="connsiteY32" fmla="*/ 1513550 h 3753146"/>
              <a:gd name="connsiteX33" fmla="*/ 936104 w 6361225"/>
              <a:gd name="connsiteY33" fmla="*/ 1332148 h 3753146"/>
              <a:gd name="connsiteX34" fmla="*/ 1836204 w 6361225"/>
              <a:gd name="connsiteY34" fmla="*/ 432048 h 3753146"/>
              <a:gd name="connsiteX35" fmla="*/ 2186564 w 6361225"/>
              <a:gd name="connsiteY35" fmla="*/ 502782 h 3753146"/>
              <a:gd name="connsiteX36" fmla="*/ 2260719 w 6361225"/>
              <a:gd name="connsiteY36" fmla="*/ 538505 h 3753146"/>
              <a:gd name="connsiteX37" fmla="*/ 2337609 w 6361225"/>
              <a:gd name="connsiteY37" fmla="*/ 396845 h 3753146"/>
              <a:gd name="connsiteX38" fmla="*/ 3083986 w 6361225"/>
              <a:gd name="connsiteY38" fmla="*/ 0 h 375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361225" h="3753146">
                <a:moveTo>
                  <a:pt x="3083986" y="0"/>
                </a:moveTo>
                <a:cubicBezTo>
                  <a:pt x="3270403" y="0"/>
                  <a:pt x="3443584" y="56670"/>
                  <a:pt x="3587241" y="153723"/>
                </a:cubicBezTo>
                <a:lnTo>
                  <a:pt x="3701829" y="248267"/>
                </a:lnTo>
                <a:lnTo>
                  <a:pt x="3802633" y="199707"/>
                </a:lnTo>
                <a:cubicBezTo>
                  <a:pt x="3955090" y="135223"/>
                  <a:pt x="4122708" y="99565"/>
                  <a:pt x="4298655" y="99565"/>
                </a:cubicBezTo>
                <a:cubicBezTo>
                  <a:pt x="5002442" y="99565"/>
                  <a:pt x="5572974" y="670097"/>
                  <a:pt x="5572974" y="1373884"/>
                </a:cubicBezTo>
                <a:cubicBezTo>
                  <a:pt x="5572974" y="1427493"/>
                  <a:pt x="5569664" y="1480329"/>
                  <a:pt x="5563236" y="1532198"/>
                </a:cubicBezTo>
                <a:lnTo>
                  <a:pt x="5551605" y="1594571"/>
                </a:lnTo>
                <a:lnTo>
                  <a:pt x="5585940" y="1575934"/>
                </a:lnTo>
                <a:cubicBezTo>
                  <a:pt x="5652706" y="1547695"/>
                  <a:pt x="5726111" y="1532079"/>
                  <a:pt x="5803163" y="1532079"/>
                </a:cubicBezTo>
                <a:cubicBezTo>
                  <a:pt x="6111372" y="1532079"/>
                  <a:pt x="6361225" y="1781932"/>
                  <a:pt x="6361225" y="2090141"/>
                </a:cubicBezTo>
                <a:cubicBezTo>
                  <a:pt x="6361225" y="2398350"/>
                  <a:pt x="6111372" y="2648203"/>
                  <a:pt x="5803163" y="2648203"/>
                </a:cubicBezTo>
                <a:cubicBezTo>
                  <a:pt x="5726111" y="2648203"/>
                  <a:pt x="5652706" y="2632587"/>
                  <a:pt x="5585940" y="2604348"/>
                </a:cubicBezTo>
                <a:lnTo>
                  <a:pt x="5502924" y="2559288"/>
                </a:lnTo>
                <a:lnTo>
                  <a:pt x="5471276" y="2661242"/>
                </a:lnTo>
                <a:cubicBezTo>
                  <a:pt x="5386558" y="2861539"/>
                  <a:pt x="5188226" y="3002081"/>
                  <a:pt x="4957069" y="3002081"/>
                </a:cubicBezTo>
                <a:cubicBezTo>
                  <a:pt x="4841491" y="3002081"/>
                  <a:pt x="4734119" y="2966946"/>
                  <a:pt x="4645052" y="2906773"/>
                </a:cubicBezTo>
                <a:lnTo>
                  <a:pt x="4628004" y="2892708"/>
                </a:lnTo>
                <a:lnTo>
                  <a:pt x="4567704" y="3086965"/>
                </a:lnTo>
                <a:cubicBezTo>
                  <a:pt x="4402119" y="3478452"/>
                  <a:pt x="4014473" y="3753146"/>
                  <a:pt x="3562669" y="3753146"/>
                </a:cubicBezTo>
                <a:cubicBezTo>
                  <a:pt x="3261467" y="3753146"/>
                  <a:pt x="2988779" y="3631060"/>
                  <a:pt x="2791392" y="3433673"/>
                </a:cubicBezTo>
                <a:lnTo>
                  <a:pt x="2658656" y="3272795"/>
                </a:lnTo>
                <a:lnTo>
                  <a:pt x="2636704" y="3289210"/>
                </a:lnTo>
                <a:cubicBezTo>
                  <a:pt x="2462620" y="3406820"/>
                  <a:pt x="2252757" y="3475493"/>
                  <a:pt x="2026855" y="3475493"/>
                </a:cubicBezTo>
                <a:cubicBezTo>
                  <a:pt x="1499751" y="3475493"/>
                  <a:pt x="1059973" y="3101603"/>
                  <a:pt x="958264" y="2604567"/>
                </a:cubicBezTo>
                <a:lnTo>
                  <a:pt x="951645" y="2561196"/>
                </a:lnTo>
                <a:lnTo>
                  <a:pt x="850312" y="2616197"/>
                </a:lnTo>
                <a:cubicBezTo>
                  <a:pt x="777086" y="2647169"/>
                  <a:pt x="696577" y="2664296"/>
                  <a:pt x="612068" y="2664296"/>
                </a:cubicBezTo>
                <a:cubicBezTo>
                  <a:pt x="274032" y="2664296"/>
                  <a:pt x="0" y="2390264"/>
                  <a:pt x="0" y="2052228"/>
                </a:cubicBezTo>
                <a:cubicBezTo>
                  <a:pt x="0" y="1714192"/>
                  <a:pt x="274032" y="1440160"/>
                  <a:pt x="612068" y="1440160"/>
                </a:cubicBezTo>
                <a:cubicBezTo>
                  <a:pt x="717704" y="1440160"/>
                  <a:pt x="817090" y="1466921"/>
                  <a:pt x="903816" y="1514033"/>
                </a:cubicBezTo>
                <a:lnTo>
                  <a:pt x="964206" y="1551723"/>
                </a:lnTo>
                <a:lnTo>
                  <a:pt x="954391" y="1513550"/>
                </a:lnTo>
                <a:cubicBezTo>
                  <a:pt x="942401" y="1454955"/>
                  <a:pt x="936104" y="1394287"/>
                  <a:pt x="936104" y="1332148"/>
                </a:cubicBezTo>
                <a:cubicBezTo>
                  <a:pt x="936104" y="835036"/>
                  <a:pt x="1339092" y="432048"/>
                  <a:pt x="1836204" y="432048"/>
                </a:cubicBezTo>
                <a:cubicBezTo>
                  <a:pt x="1960482" y="432048"/>
                  <a:pt x="2078878" y="457235"/>
                  <a:pt x="2186564" y="502782"/>
                </a:cubicBezTo>
                <a:lnTo>
                  <a:pt x="2260719" y="538505"/>
                </a:lnTo>
                <a:lnTo>
                  <a:pt x="2337609" y="396845"/>
                </a:lnTo>
                <a:cubicBezTo>
                  <a:pt x="2499363" y="157417"/>
                  <a:pt x="2773291" y="0"/>
                  <a:pt x="3083986" y="0"/>
                </a:cubicBezTo>
                <a:close/>
              </a:path>
            </a:pathLst>
          </a:custGeom>
          <a:solidFill>
            <a:schemeClr val="bg2"/>
          </a:solidFill>
          <a:ln>
            <a:noFill/>
          </a:ln>
          <a:effectLst>
            <a:outerShdw blurRad="50800" dist="38100" dir="2700000" algn="tl" rotWithShape="0">
              <a:schemeClr val="tx2">
                <a:alpha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Evitar</a:t>
            </a:r>
            <a:r>
              <a:rPr lang="en-US" sz="1600" dirty="0">
                <a:solidFill>
                  <a:schemeClr val="tx1"/>
                </a:solidFill>
              </a:rPr>
              <a:t>  </a:t>
            </a:r>
            <a:r>
              <a:rPr lang="en-US" sz="1600" dirty="0" err="1">
                <a:solidFill>
                  <a:schemeClr val="tx1"/>
                </a:solidFill>
              </a:rPr>
              <a:t>mediar</a:t>
            </a:r>
            <a:r>
              <a:rPr lang="en-US" sz="1600" dirty="0">
                <a:solidFill>
                  <a:schemeClr val="tx1"/>
                </a:solidFill>
              </a:rPr>
              <a:t> o conciliar</a:t>
            </a:r>
          </a:p>
        </p:txBody>
      </p:sp>
      <p:sp>
        <p:nvSpPr>
          <p:cNvPr id="15" name="Freeform: Shape 14">
            <a:extLst>
              <a:ext uri="{FF2B5EF4-FFF2-40B4-BE49-F238E27FC236}">
                <a16:creationId xmlns:a16="http://schemas.microsoft.com/office/drawing/2014/main" id="{C2C2DF2B-A048-4E43-9E25-2ED60D7C1E3F}"/>
              </a:ext>
            </a:extLst>
          </p:cNvPr>
          <p:cNvSpPr/>
          <p:nvPr/>
        </p:nvSpPr>
        <p:spPr>
          <a:xfrm>
            <a:off x="6549440" y="849355"/>
            <a:ext cx="1868910" cy="1474756"/>
          </a:xfrm>
          <a:custGeom>
            <a:avLst/>
            <a:gdLst>
              <a:gd name="connsiteX0" fmla="*/ 3083986 w 6361225"/>
              <a:gd name="connsiteY0" fmla="*/ 0 h 3753146"/>
              <a:gd name="connsiteX1" fmla="*/ 3587241 w 6361225"/>
              <a:gd name="connsiteY1" fmla="*/ 153723 h 3753146"/>
              <a:gd name="connsiteX2" fmla="*/ 3701829 w 6361225"/>
              <a:gd name="connsiteY2" fmla="*/ 248267 h 3753146"/>
              <a:gd name="connsiteX3" fmla="*/ 3802633 w 6361225"/>
              <a:gd name="connsiteY3" fmla="*/ 199707 h 3753146"/>
              <a:gd name="connsiteX4" fmla="*/ 4298655 w 6361225"/>
              <a:gd name="connsiteY4" fmla="*/ 99565 h 3753146"/>
              <a:gd name="connsiteX5" fmla="*/ 5572974 w 6361225"/>
              <a:gd name="connsiteY5" fmla="*/ 1373884 h 3753146"/>
              <a:gd name="connsiteX6" fmla="*/ 5563236 w 6361225"/>
              <a:gd name="connsiteY6" fmla="*/ 1532198 h 3753146"/>
              <a:gd name="connsiteX7" fmla="*/ 5551605 w 6361225"/>
              <a:gd name="connsiteY7" fmla="*/ 1594571 h 3753146"/>
              <a:gd name="connsiteX8" fmla="*/ 5585940 w 6361225"/>
              <a:gd name="connsiteY8" fmla="*/ 1575934 h 3753146"/>
              <a:gd name="connsiteX9" fmla="*/ 5803163 w 6361225"/>
              <a:gd name="connsiteY9" fmla="*/ 1532079 h 3753146"/>
              <a:gd name="connsiteX10" fmla="*/ 6361225 w 6361225"/>
              <a:gd name="connsiteY10" fmla="*/ 2090141 h 3753146"/>
              <a:gd name="connsiteX11" fmla="*/ 5803163 w 6361225"/>
              <a:gd name="connsiteY11" fmla="*/ 2648203 h 3753146"/>
              <a:gd name="connsiteX12" fmla="*/ 5585940 w 6361225"/>
              <a:gd name="connsiteY12" fmla="*/ 2604348 h 3753146"/>
              <a:gd name="connsiteX13" fmla="*/ 5502924 w 6361225"/>
              <a:gd name="connsiteY13" fmla="*/ 2559288 h 3753146"/>
              <a:gd name="connsiteX14" fmla="*/ 5471276 w 6361225"/>
              <a:gd name="connsiteY14" fmla="*/ 2661242 h 3753146"/>
              <a:gd name="connsiteX15" fmla="*/ 4957069 w 6361225"/>
              <a:gd name="connsiteY15" fmla="*/ 3002081 h 3753146"/>
              <a:gd name="connsiteX16" fmla="*/ 4645052 w 6361225"/>
              <a:gd name="connsiteY16" fmla="*/ 2906773 h 3753146"/>
              <a:gd name="connsiteX17" fmla="*/ 4628004 w 6361225"/>
              <a:gd name="connsiteY17" fmla="*/ 2892708 h 3753146"/>
              <a:gd name="connsiteX18" fmla="*/ 4567704 w 6361225"/>
              <a:gd name="connsiteY18" fmla="*/ 3086965 h 3753146"/>
              <a:gd name="connsiteX19" fmla="*/ 3562669 w 6361225"/>
              <a:gd name="connsiteY19" fmla="*/ 3753146 h 3753146"/>
              <a:gd name="connsiteX20" fmla="*/ 2791392 w 6361225"/>
              <a:gd name="connsiteY20" fmla="*/ 3433673 h 3753146"/>
              <a:gd name="connsiteX21" fmla="*/ 2658656 w 6361225"/>
              <a:gd name="connsiteY21" fmla="*/ 3272795 h 3753146"/>
              <a:gd name="connsiteX22" fmla="*/ 2636704 w 6361225"/>
              <a:gd name="connsiteY22" fmla="*/ 3289210 h 3753146"/>
              <a:gd name="connsiteX23" fmla="*/ 2026855 w 6361225"/>
              <a:gd name="connsiteY23" fmla="*/ 3475493 h 3753146"/>
              <a:gd name="connsiteX24" fmla="*/ 958264 w 6361225"/>
              <a:gd name="connsiteY24" fmla="*/ 2604567 h 3753146"/>
              <a:gd name="connsiteX25" fmla="*/ 951645 w 6361225"/>
              <a:gd name="connsiteY25" fmla="*/ 2561196 h 3753146"/>
              <a:gd name="connsiteX26" fmla="*/ 850312 w 6361225"/>
              <a:gd name="connsiteY26" fmla="*/ 2616197 h 3753146"/>
              <a:gd name="connsiteX27" fmla="*/ 612068 w 6361225"/>
              <a:gd name="connsiteY27" fmla="*/ 2664296 h 3753146"/>
              <a:gd name="connsiteX28" fmla="*/ 0 w 6361225"/>
              <a:gd name="connsiteY28" fmla="*/ 2052228 h 3753146"/>
              <a:gd name="connsiteX29" fmla="*/ 612068 w 6361225"/>
              <a:gd name="connsiteY29" fmla="*/ 1440160 h 3753146"/>
              <a:gd name="connsiteX30" fmla="*/ 903816 w 6361225"/>
              <a:gd name="connsiteY30" fmla="*/ 1514033 h 3753146"/>
              <a:gd name="connsiteX31" fmla="*/ 964206 w 6361225"/>
              <a:gd name="connsiteY31" fmla="*/ 1551723 h 3753146"/>
              <a:gd name="connsiteX32" fmla="*/ 954391 w 6361225"/>
              <a:gd name="connsiteY32" fmla="*/ 1513550 h 3753146"/>
              <a:gd name="connsiteX33" fmla="*/ 936104 w 6361225"/>
              <a:gd name="connsiteY33" fmla="*/ 1332148 h 3753146"/>
              <a:gd name="connsiteX34" fmla="*/ 1836204 w 6361225"/>
              <a:gd name="connsiteY34" fmla="*/ 432048 h 3753146"/>
              <a:gd name="connsiteX35" fmla="*/ 2186564 w 6361225"/>
              <a:gd name="connsiteY35" fmla="*/ 502782 h 3753146"/>
              <a:gd name="connsiteX36" fmla="*/ 2260719 w 6361225"/>
              <a:gd name="connsiteY36" fmla="*/ 538505 h 3753146"/>
              <a:gd name="connsiteX37" fmla="*/ 2337609 w 6361225"/>
              <a:gd name="connsiteY37" fmla="*/ 396845 h 3753146"/>
              <a:gd name="connsiteX38" fmla="*/ 3083986 w 6361225"/>
              <a:gd name="connsiteY38" fmla="*/ 0 h 375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361225" h="3753146">
                <a:moveTo>
                  <a:pt x="3083986" y="0"/>
                </a:moveTo>
                <a:cubicBezTo>
                  <a:pt x="3270403" y="0"/>
                  <a:pt x="3443584" y="56670"/>
                  <a:pt x="3587241" y="153723"/>
                </a:cubicBezTo>
                <a:lnTo>
                  <a:pt x="3701829" y="248267"/>
                </a:lnTo>
                <a:lnTo>
                  <a:pt x="3802633" y="199707"/>
                </a:lnTo>
                <a:cubicBezTo>
                  <a:pt x="3955090" y="135223"/>
                  <a:pt x="4122708" y="99565"/>
                  <a:pt x="4298655" y="99565"/>
                </a:cubicBezTo>
                <a:cubicBezTo>
                  <a:pt x="5002442" y="99565"/>
                  <a:pt x="5572974" y="670097"/>
                  <a:pt x="5572974" y="1373884"/>
                </a:cubicBezTo>
                <a:cubicBezTo>
                  <a:pt x="5572974" y="1427493"/>
                  <a:pt x="5569664" y="1480329"/>
                  <a:pt x="5563236" y="1532198"/>
                </a:cubicBezTo>
                <a:lnTo>
                  <a:pt x="5551605" y="1594571"/>
                </a:lnTo>
                <a:lnTo>
                  <a:pt x="5585940" y="1575934"/>
                </a:lnTo>
                <a:cubicBezTo>
                  <a:pt x="5652706" y="1547695"/>
                  <a:pt x="5726111" y="1532079"/>
                  <a:pt x="5803163" y="1532079"/>
                </a:cubicBezTo>
                <a:cubicBezTo>
                  <a:pt x="6111372" y="1532079"/>
                  <a:pt x="6361225" y="1781932"/>
                  <a:pt x="6361225" y="2090141"/>
                </a:cubicBezTo>
                <a:cubicBezTo>
                  <a:pt x="6361225" y="2398350"/>
                  <a:pt x="6111372" y="2648203"/>
                  <a:pt x="5803163" y="2648203"/>
                </a:cubicBezTo>
                <a:cubicBezTo>
                  <a:pt x="5726111" y="2648203"/>
                  <a:pt x="5652706" y="2632587"/>
                  <a:pt x="5585940" y="2604348"/>
                </a:cubicBezTo>
                <a:lnTo>
                  <a:pt x="5502924" y="2559288"/>
                </a:lnTo>
                <a:lnTo>
                  <a:pt x="5471276" y="2661242"/>
                </a:lnTo>
                <a:cubicBezTo>
                  <a:pt x="5386558" y="2861539"/>
                  <a:pt x="5188226" y="3002081"/>
                  <a:pt x="4957069" y="3002081"/>
                </a:cubicBezTo>
                <a:cubicBezTo>
                  <a:pt x="4841491" y="3002081"/>
                  <a:pt x="4734119" y="2966946"/>
                  <a:pt x="4645052" y="2906773"/>
                </a:cubicBezTo>
                <a:lnTo>
                  <a:pt x="4628004" y="2892708"/>
                </a:lnTo>
                <a:lnTo>
                  <a:pt x="4567704" y="3086965"/>
                </a:lnTo>
                <a:cubicBezTo>
                  <a:pt x="4402119" y="3478452"/>
                  <a:pt x="4014473" y="3753146"/>
                  <a:pt x="3562669" y="3753146"/>
                </a:cubicBezTo>
                <a:cubicBezTo>
                  <a:pt x="3261467" y="3753146"/>
                  <a:pt x="2988779" y="3631060"/>
                  <a:pt x="2791392" y="3433673"/>
                </a:cubicBezTo>
                <a:lnTo>
                  <a:pt x="2658656" y="3272795"/>
                </a:lnTo>
                <a:lnTo>
                  <a:pt x="2636704" y="3289210"/>
                </a:lnTo>
                <a:cubicBezTo>
                  <a:pt x="2462620" y="3406820"/>
                  <a:pt x="2252757" y="3475493"/>
                  <a:pt x="2026855" y="3475493"/>
                </a:cubicBezTo>
                <a:cubicBezTo>
                  <a:pt x="1499751" y="3475493"/>
                  <a:pt x="1059973" y="3101603"/>
                  <a:pt x="958264" y="2604567"/>
                </a:cubicBezTo>
                <a:lnTo>
                  <a:pt x="951645" y="2561196"/>
                </a:lnTo>
                <a:lnTo>
                  <a:pt x="850312" y="2616197"/>
                </a:lnTo>
                <a:cubicBezTo>
                  <a:pt x="777086" y="2647169"/>
                  <a:pt x="696577" y="2664296"/>
                  <a:pt x="612068" y="2664296"/>
                </a:cubicBezTo>
                <a:cubicBezTo>
                  <a:pt x="274032" y="2664296"/>
                  <a:pt x="0" y="2390264"/>
                  <a:pt x="0" y="2052228"/>
                </a:cubicBezTo>
                <a:cubicBezTo>
                  <a:pt x="0" y="1714192"/>
                  <a:pt x="274032" y="1440160"/>
                  <a:pt x="612068" y="1440160"/>
                </a:cubicBezTo>
                <a:cubicBezTo>
                  <a:pt x="717704" y="1440160"/>
                  <a:pt x="817090" y="1466921"/>
                  <a:pt x="903816" y="1514033"/>
                </a:cubicBezTo>
                <a:lnTo>
                  <a:pt x="964206" y="1551723"/>
                </a:lnTo>
                <a:lnTo>
                  <a:pt x="954391" y="1513550"/>
                </a:lnTo>
                <a:cubicBezTo>
                  <a:pt x="942401" y="1454955"/>
                  <a:pt x="936104" y="1394287"/>
                  <a:pt x="936104" y="1332148"/>
                </a:cubicBezTo>
                <a:cubicBezTo>
                  <a:pt x="936104" y="835036"/>
                  <a:pt x="1339092" y="432048"/>
                  <a:pt x="1836204" y="432048"/>
                </a:cubicBezTo>
                <a:cubicBezTo>
                  <a:pt x="1960482" y="432048"/>
                  <a:pt x="2078878" y="457235"/>
                  <a:pt x="2186564" y="502782"/>
                </a:cubicBezTo>
                <a:lnTo>
                  <a:pt x="2260719" y="538505"/>
                </a:lnTo>
                <a:lnTo>
                  <a:pt x="2337609" y="396845"/>
                </a:lnTo>
                <a:cubicBezTo>
                  <a:pt x="2499363" y="157417"/>
                  <a:pt x="2773291" y="0"/>
                  <a:pt x="3083986" y="0"/>
                </a:cubicBezTo>
                <a:close/>
              </a:path>
            </a:pathLst>
          </a:custGeom>
          <a:solidFill>
            <a:schemeClr val="bg2"/>
          </a:solidFill>
          <a:ln>
            <a:noFill/>
          </a:ln>
          <a:effectLst>
            <a:outerShdw blurRad="50800" dist="38100" dir="2700000" algn="tl" rotWithShape="0">
              <a:schemeClr val="tx2">
                <a:alpha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Garantizar</a:t>
            </a:r>
            <a:r>
              <a:rPr lang="en-US" sz="1600" dirty="0">
                <a:solidFill>
                  <a:schemeClr val="tx1"/>
                </a:solidFill>
              </a:rPr>
              <a:t> </a:t>
            </a:r>
            <a:r>
              <a:rPr lang="en-US" sz="1600" dirty="0" err="1">
                <a:solidFill>
                  <a:schemeClr val="tx1"/>
                </a:solidFill>
              </a:rPr>
              <a:t>reserva</a:t>
            </a:r>
            <a:r>
              <a:rPr lang="en-US" sz="1600" dirty="0">
                <a:solidFill>
                  <a:schemeClr val="tx1"/>
                </a:solidFill>
              </a:rPr>
              <a:t> y </a:t>
            </a:r>
            <a:r>
              <a:rPr lang="en-US" sz="1600" dirty="0" err="1">
                <a:solidFill>
                  <a:schemeClr val="tx1"/>
                </a:solidFill>
              </a:rPr>
              <a:t>confidencialidad</a:t>
            </a:r>
            <a:r>
              <a:rPr lang="en-US" sz="1600" dirty="0">
                <a:solidFill>
                  <a:schemeClr val="tx1"/>
                </a:solidFill>
              </a:rPr>
              <a:t> de la </a:t>
            </a:r>
            <a:r>
              <a:rPr lang="en-US" sz="1600" dirty="0" err="1">
                <a:solidFill>
                  <a:schemeClr val="tx1"/>
                </a:solidFill>
              </a:rPr>
              <a:t>información</a:t>
            </a:r>
            <a:r>
              <a:rPr lang="en-US" sz="1600" dirty="0">
                <a:solidFill>
                  <a:schemeClr val="tx1"/>
                </a:solidFill>
              </a:rPr>
              <a:t> </a:t>
            </a:r>
          </a:p>
        </p:txBody>
      </p:sp>
      <p:sp>
        <p:nvSpPr>
          <p:cNvPr id="16" name="Freeform: Shape 13">
            <a:extLst>
              <a:ext uri="{FF2B5EF4-FFF2-40B4-BE49-F238E27FC236}">
                <a16:creationId xmlns:a16="http://schemas.microsoft.com/office/drawing/2014/main" id="{24EB0B99-D40C-4FD6-ABAB-F25C2CF73CA0}"/>
              </a:ext>
            </a:extLst>
          </p:cNvPr>
          <p:cNvSpPr/>
          <p:nvPr/>
        </p:nvSpPr>
        <p:spPr>
          <a:xfrm>
            <a:off x="2077690" y="3746048"/>
            <a:ext cx="1343959" cy="1210225"/>
          </a:xfrm>
          <a:custGeom>
            <a:avLst/>
            <a:gdLst>
              <a:gd name="connsiteX0" fmla="*/ 3083986 w 6361225"/>
              <a:gd name="connsiteY0" fmla="*/ 0 h 3753146"/>
              <a:gd name="connsiteX1" fmla="*/ 3587241 w 6361225"/>
              <a:gd name="connsiteY1" fmla="*/ 153723 h 3753146"/>
              <a:gd name="connsiteX2" fmla="*/ 3701829 w 6361225"/>
              <a:gd name="connsiteY2" fmla="*/ 248267 h 3753146"/>
              <a:gd name="connsiteX3" fmla="*/ 3802633 w 6361225"/>
              <a:gd name="connsiteY3" fmla="*/ 199707 h 3753146"/>
              <a:gd name="connsiteX4" fmla="*/ 4298655 w 6361225"/>
              <a:gd name="connsiteY4" fmla="*/ 99565 h 3753146"/>
              <a:gd name="connsiteX5" fmla="*/ 5572974 w 6361225"/>
              <a:gd name="connsiteY5" fmla="*/ 1373884 h 3753146"/>
              <a:gd name="connsiteX6" fmla="*/ 5563236 w 6361225"/>
              <a:gd name="connsiteY6" fmla="*/ 1532198 h 3753146"/>
              <a:gd name="connsiteX7" fmla="*/ 5551605 w 6361225"/>
              <a:gd name="connsiteY7" fmla="*/ 1594571 h 3753146"/>
              <a:gd name="connsiteX8" fmla="*/ 5585940 w 6361225"/>
              <a:gd name="connsiteY8" fmla="*/ 1575934 h 3753146"/>
              <a:gd name="connsiteX9" fmla="*/ 5803163 w 6361225"/>
              <a:gd name="connsiteY9" fmla="*/ 1532079 h 3753146"/>
              <a:gd name="connsiteX10" fmla="*/ 6361225 w 6361225"/>
              <a:gd name="connsiteY10" fmla="*/ 2090141 h 3753146"/>
              <a:gd name="connsiteX11" fmla="*/ 5803163 w 6361225"/>
              <a:gd name="connsiteY11" fmla="*/ 2648203 h 3753146"/>
              <a:gd name="connsiteX12" fmla="*/ 5585940 w 6361225"/>
              <a:gd name="connsiteY12" fmla="*/ 2604348 h 3753146"/>
              <a:gd name="connsiteX13" fmla="*/ 5502924 w 6361225"/>
              <a:gd name="connsiteY13" fmla="*/ 2559288 h 3753146"/>
              <a:gd name="connsiteX14" fmla="*/ 5471276 w 6361225"/>
              <a:gd name="connsiteY14" fmla="*/ 2661242 h 3753146"/>
              <a:gd name="connsiteX15" fmla="*/ 4957069 w 6361225"/>
              <a:gd name="connsiteY15" fmla="*/ 3002081 h 3753146"/>
              <a:gd name="connsiteX16" fmla="*/ 4645052 w 6361225"/>
              <a:gd name="connsiteY16" fmla="*/ 2906773 h 3753146"/>
              <a:gd name="connsiteX17" fmla="*/ 4628004 w 6361225"/>
              <a:gd name="connsiteY17" fmla="*/ 2892708 h 3753146"/>
              <a:gd name="connsiteX18" fmla="*/ 4567704 w 6361225"/>
              <a:gd name="connsiteY18" fmla="*/ 3086965 h 3753146"/>
              <a:gd name="connsiteX19" fmla="*/ 3562669 w 6361225"/>
              <a:gd name="connsiteY19" fmla="*/ 3753146 h 3753146"/>
              <a:gd name="connsiteX20" fmla="*/ 2791392 w 6361225"/>
              <a:gd name="connsiteY20" fmla="*/ 3433673 h 3753146"/>
              <a:gd name="connsiteX21" fmla="*/ 2658656 w 6361225"/>
              <a:gd name="connsiteY21" fmla="*/ 3272795 h 3753146"/>
              <a:gd name="connsiteX22" fmla="*/ 2636704 w 6361225"/>
              <a:gd name="connsiteY22" fmla="*/ 3289210 h 3753146"/>
              <a:gd name="connsiteX23" fmla="*/ 2026855 w 6361225"/>
              <a:gd name="connsiteY23" fmla="*/ 3475493 h 3753146"/>
              <a:gd name="connsiteX24" fmla="*/ 958264 w 6361225"/>
              <a:gd name="connsiteY24" fmla="*/ 2604567 h 3753146"/>
              <a:gd name="connsiteX25" fmla="*/ 951645 w 6361225"/>
              <a:gd name="connsiteY25" fmla="*/ 2561196 h 3753146"/>
              <a:gd name="connsiteX26" fmla="*/ 850312 w 6361225"/>
              <a:gd name="connsiteY26" fmla="*/ 2616197 h 3753146"/>
              <a:gd name="connsiteX27" fmla="*/ 612068 w 6361225"/>
              <a:gd name="connsiteY27" fmla="*/ 2664296 h 3753146"/>
              <a:gd name="connsiteX28" fmla="*/ 0 w 6361225"/>
              <a:gd name="connsiteY28" fmla="*/ 2052228 h 3753146"/>
              <a:gd name="connsiteX29" fmla="*/ 612068 w 6361225"/>
              <a:gd name="connsiteY29" fmla="*/ 1440160 h 3753146"/>
              <a:gd name="connsiteX30" fmla="*/ 903816 w 6361225"/>
              <a:gd name="connsiteY30" fmla="*/ 1514033 h 3753146"/>
              <a:gd name="connsiteX31" fmla="*/ 964206 w 6361225"/>
              <a:gd name="connsiteY31" fmla="*/ 1551723 h 3753146"/>
              <a:gd name="connsiteX32" fmla="*/ 954391 w 6361225"/>
              <a:gd name="connsiteY32" fmla="*/ 1513550 h 3753146"/>
              <a:gd name="connsiteX33" fmla="*/ 936104 w 6361225"/>
              <a:gd name="connsiteY33" fmla="*/ 1332148 h 3753146"/>
              <a:gd name="connsiteX34" fmla="*/ 1836204 w 6361225"/>
              <a:gd name="connsiteY34" fmla="*/ 432048 h 3753146"/>
              <a:gd name="connsiteX35" fmla="*/ 2186564 w 6361225"/>
              <a:gd name="connsiteY35" fmla="*/ 502782 h 3753146"/>
              <a:gd name="connsiteX36" fmla="*/ 2260719 w 6361225"/>
              <a:gd name="connsiteY36" fmla="*/ 538505 h 3753146"/>
              <a:gd name="connsiteX37" fmla="*/ 2337609 w 6361225"/>
              <a:gd name="connsiteY37" fmla="*/ 396845 h 3753146"/>
              <a:gd name="connsiteX38" fmla="*/ 3083986 w 6361225"/>
              <a:gd name="connsiteY38" fmla="*/ 0 h 375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361225" h="3753146">
                <a:moveTo>
                  <a:pt x="3083986" y="0"/>
                </a:moveTo>
                <a:cubicBezTo>
                  <a:pt x="3270403" y="0"/>
                  <a:pt x="3443584" y="56670"/>
                  <a:pt x="3587241" y="153723"/>
                </a:cubicBezTo>
                <a:lnTo>
                  <a:pt x="3701829" y="248267"/>
                </a:lnTo>
                <a:lnTo>
                  <a:pt x="3802633" y="199707"/>
                </a:lnTo>
                <a:cubicBezTo>
                  <a:pt x="3955090" y="135223"/>
                  <a:pt x="4122708" y="99565"/>
                  <a:pt x="4298655" y="99565"/>
                </a:cubicBezTo>
                <a:cubicBezTo>
                  <a:pt x="5002442" y="99565"/>
                  <a:pt x="5572974" y="670097"/>
                  <a:pt x="5572974" y="1373884"/>
                </a:cubicBezTo>
                <a:cubicBezTo>
                  <a:pt x="5572974" y="1427493"/>
                  <a:pt x="5569664" y="1480329"/>
                  <a:pt x="5563236" y="1532198"/>
                </a:cubicBezTo>
                <a:lnTo>
                  <a:pt x="5551605" y="1594571"/>
                </a:lnTo>
                <a:lnTo>
                  <a:pt x="5585940" y="1575934"/>
                </a:lnTo>
                <a:cubicBezTo>
                  <a:pt x="5652706" y="1547695"/>
                  <a:pt x="5726111" y="1532079"/>
                  <a:pt x="5803163" y="1532079"/>
                </a:cubicBezTo>
                <a:cubicBezTo>
                  <a:pt x="6111372" y="1532079"/>
                  <a:pt x="6361225" y="1781932"/>
                  <a:pt x="6361225" y="2090141"/>
                </a:cubicBezTo>
                <a:cubicBezTo>
                  <a:pt x="6361225" y="2398350"/>
                  <a:pt x="6111372" y="2648203"/>
                  <a:pt x="5803163" y="2648203"/>
                </a:cubicBezTo>
                <a:cubicBezTo>
                  <a:pt x="5726111" y="2648203"/>
                  <a:pt x="5652706" y="2632587"/>
                  <a:pt x="5585940" y="2604348"/>
                </a:cubicBezTo>
                <a:lnTo>
                  <a:pt x="5502924" y="2559288"/>
                </a:lnTo>
                <a:lnTo>
                  <a:pt x="5471276" y="2661242"/>
                </a:lnTo>
                <a:cubicBezTo>
                  <a:pt x="5386558" y="2861539"/>
                  <a:pt x="5188226" y="3002081"/>
                  <a:pt x="4957069" y="3002081"/>
                </a:cubicBezTo>
                <a:cubicBezTo>
                  <a:pt x="4841491" y="3002081"/>
                  <a:pt x="4734119" y="2966946"/>
                  <a:pt x="4645052" y="2906773"/>
                </a:cubicBezTo>
                <a:lnTo>
                  <a:pt x="4628004" y="2892708"/>
                </a:lnTo>
                <a:lnTo>
                  <a:pt x="4567704" y="3086965"/>
                </a:lnTo>
                <a:cubicBezTo>
                  <a:pt x="4402119" y="3478452"/>
                  <a:pt x="4014473" y="3753146"/>
                  <a:pt x="3562669" y="3753146"/>
                </a:cubicBezTo>
                <a:cubicBezTo>
                  <a:pt x="3261467" y="3753146"/>
                  <a:pt x="2988779" y="3631060"/>
                  <a:pt x="2791392" y="3433673"/>
                </a:cubicBezTo>
                <a:lnTo>
                  <a:pt x="2658656" y="3272795"/>
                </a:lnTo>
                <a:lnTo>
                  <a:pt x="2636704" y="3289210"/>
                </a:lnTo>
                <a:cubicBezTo>
                  <a:pt x="2462620" y="3406820"/>
                  <a:pt x="2252757" y="3475493"/>
                  <a:pt x="2026855" y="3475493"/>
                </a:cubicBezTo>
                <a:cubicBezTo>
                  <a:pt x="1499751" y="3475493"/>
                  <a:pt x="1059973" y="3101603"/>
                  <a:pt x="958264" y="2604567"/>
                </a:cubicBezTo>
                <a:lnTo>
                  <a:pt x="951645" y="2561196"/>
                </a:lnTo>
                <a:lnTo>
                  <a:pt x="850312" y="2616197"/>
                </a:lnTo>
                <a:cubicBezTo>
                  <a:pt x="777086" y="2647169"/>
                  <a:pt x="696577" y="2664296"/>
                  <a:pt x="612068" y="2664296"/>
                </a:cubicBezTo>
                <a:cubicBezTo>
                  <a:pt x="274032" y="2664296"/>
                  <a:pt x="0" y="2390264"/>
                  <a:pt x="0" y="2052228"/>
                </a:cubicBezTo>
                <a:cubicBezTo>
                  <a:pt x="0" y="1714192"/>
                  <a:pt x="274032" y="1440160"/>
                  <a:pt x="612068" y="1440160"/>
                </a:cubicBezTo>
                <a:cubicBezTo>
                  <a:pt x="717704" y="1440160"/>
                  <a:pt x="817090" y="1466921"/>
                  <a:pt x="903816" y="1514033"/>
                </a:cubicBezTo>
                <a:lnTo>
                  <a:pt x="964206" y="1551723"/>
                </a:lnTo>
                <a:lnTo>
                  <a:pt x="954391" y="1513550"/>
                </a:lnTo>
                <a:cubicBezTo>
                  <a:pt x="942401" y="1454955"/>
                  <a:pt x="936104" y="1394287"/>
                  <a:pt x="936104" y="1332148"/>
                </a:cubicBezTo>
                <a:cubicBezTo>
                  <a:pt x="936104" y="835036"/>
                  <a:pt x="1339092" y="432048"/>
                  <a:pt x="1836204" y="432048"/>
                </a:cubicBezTo>
                <a:cubicBezTo>
                  <a:pt x="1960482" y="432048"/>
                  <a:pt x="2078878" y="457235"/>
                  <a:pt x="2186564" y="502782"/>
                </a:cubicBezTo>
                <a:lnTo>
                  <a:pt x="2260719" y="538505"/>
                </a:lnTo>
                <a:lnTo>
                  <a:pt x="2337609" y="396845"/>
                </a:lnTo>
                <a:cubicBezTo>
                  <a:pt x="2499363" y="157417"/>
                  <a:pt x="2773291" y="0"/>
                  <a:pt x="3083986" y="0"/>
                </a:cubicBezTo>
                <a:close/>
              </a:path>
            </a:pathLst>
          </a:custGeom>
          <a:solidFill>
            <a:schemeClr val="bg2"/>
          </a:solidFill>
          <a:ln>
            <a:noFill/>
          </a:ln>
          <a:effectLst>
            <a:outerShdw blurRad="50800" dist="38100" dir="2700000" algn="tl" rotWithShape="0">
              <a:schemeClr val="tx2">
                <a:alpha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Evitar</a:t>
            </a:r>
            <a:r>
              <a:rPr lang="en-US" sz="1600" dirty="0">
                <a:solidFill>
                  <a:schemeClr val="tx1"/>
                </a:solidFill>
              </a:rPr>
              <a:t> </a:t>
            </a:r>
            <a:r>
              <a:rPr lang="en-US" sz="1600" dirty="0" err="1">
                <a:solidFill>
                  <a:schemeClr val="tx1"/>
                </a:solidFill>
              </a:rPr>
              <a:t>prejuicios</a:t>
            </a:r>
            <a:r>
              <a:rPr lang="en-US" sz="1600" dirty="0">
                <a:solidFill>
                  <a:schemeClr val="tx1"/>
                </a:solidFill>
              </a:rPr>
              <a:t> o </a:t>
            </a:r>
            <a:r>
              <a:rPr lang="en-US" sz="1600" dirty="0" err="1">
                <a:solidFill>
                  <a:schemeClr val="tx1"/>
                </a:solidFill>
              </a:rPr>
              <a:t>juicios</a:t>
            </a:r>
            <a:r>
              <a:rPr lang="en-US" sz="1600" dirty="0">
                <a:solidFill>
                  <a:schemeClr val="tx1"/>
                </a:solidFill>
              </a:rPr>
              <a:t> de valor </a:t>
            </a:r>
          </a:p>
        </p:txBody>
      </p:sp>
      <p:grpSp>
        <p:nvGrpSpPr>
          <p:cNvPr id="17" name="Group 3">
            <a:extLst>
              <a:ext uri="{FF2B5EF4-FFF2-40B4-BE49-F238E27FC236}">
                <a16:creationId xmlns:a16="http://schemas.microsoft.com/office/drawing/2014/main" id="{250CC6F7-252A-4C9B-9C07-29BC441D1C5E}"/>
              </a:ext>
            </a:extLst>
          </p:cNvPr>
          <p:cNvGrpSpPr/>
          <p:nvPr/>
        </p:nvGrpSpPr>
        <p:grpSpPr>
          <a:xfrm>
            <a:off x="3421649" y="2324111"/>
            <a:ext cx="1657571" cy="2804258"/>
            <a:chOff x="4729163" y="4419600"/>
            <a:chExt cx="1081088" cy="2066926"/>
          </a:xfrm>
          <a:solidFill>
            <a:schemeClr val="accent2"/>
          </a:solidFill>
        </p:grpSpPr>
        <p:sp>
          <p:nvSpPr>
            <p:cNvPr id="18" name="Freeform 77">
              <a:extLst>
                <a:ext uri="{FF2B5EF4-FFF2-40B4-BE49-F238E27FC236}">
                  <a16:creationId xmlns:a16="http://schemas.microsoft.com/office/drawing/2014/main" id="{DCDB2F2D-37C2-4019-9E5D-D65730152148}"/>
                </a:ext>
              </a:extLst>
            </p:cNvPr>
            <p:cNvSpPr>
              <a:spLocks noEditPoints="1"/>
            </p:cNvSpPr>
            <p:nvPr/>
          </p:nvSpPr>
          <p:spPr bwMode="auto">
            <a:xfrm>
              <a:off x="4745038" y="4646613"/>
              <a:ext cx="968375" cy="1839913"/>
            </a:xfrm>
            <a:custGeom>
              <a:avLst/>
              <a:gdLst>
                <a:gd name="T0" fmla="*/ 1589 w 1887"/>
                <a:gd name="T1" fmla="*/ 2761 h 3584"/>
                <a:gd name="T2" fmla="*/ 1412 w 1887"/>
                <a:gd name="T3" fmla="*/ 3344 h 3584"/>
                <a:gd name="T4" fmla="*/ 647 w 1887"/>
                <a:gd name="T5" fmla="*/ 3493 h 3584"/>
                <a:gd name="T6" fmla="*/ 68 w 1887"/>
                <a:gd name="T7" fmla="*/ 1583 h 3584"/>
                <a:gd name="T8" fmla="*/ 1688 w 1887"/>
                <a:gd name="T9" fmla="*/ 2023 h 3584"/>
                <a:gd name="T10" fmla="*/ 134 w 1887"/>
                <a:gd name="T11" fmla="*/ 1569 h 3584"/>
                <a:gd name="T12" fmla="*/ 340 w 1887"/>
                <a:gd name="T13" fmla="*/ 1403 h 3584"/>
                <a:gd name="T14" fmla="*/ 232 w 1887"/>
                <a:gd name="T15" fmla="*/ 1441 h 3584"/>
                <a:gd name="T16" fmla="*/ 398 w 1887"/>
                <a:gd name="T17" fmla="*/ 1390 h 3584"/>
                <a:gd name="T18" fmla="*/ 468 w 1887"/>
                <a:gd name="T19" fmla="*/ 1377 h 3584"/>
                <a:gd name="T20" fmla="*/ 893 w 1887"/>
                <a:gd name="T21" fmla="*/ 1371 h 3584"/>
                <a:gd name="T22" fmla="*/ 651 w 1887"/>
                <a:gd name="T23" fmla="*/ 1151 h 3584"/>
                <a:gd name="T24" fmla="*/ 723 w 1887"/>
                <a:gd name="T25" fmla="*/ 1318 h 3584"/>
                <a:gd name="T26" fmla="*/ 615 w 1887"/>
                <a:gd name="T27" fmla="*/ 329 h 3584"/>
                <a:gd name="T28" fmla="*/ 1081 w 1887"/>
                <a:gd name="T29" fmla="*/ 966 h 3584"/>
                <a:gd name="T30" fmla="*/ 1042 w 1887"/>
                <a:gd name="T31" fmla="*/ 847 h 3584"/>
                <a:gd name="T32" fmla="*/ 1210 w 1887"/>
                <a:gd name="T33" fmla="*/ 674 h 3584"/>
                <a:gd name="T34" fmla="*/ 863 w 1887"/>
                <a:gd name="T35" fmla="*/ 607 h 3584"/>
                <a:gd name="T36" fmla="*/ 727 w 1887"/>
                <a:gd name="T37" fmla="*/ 727 h 3584"/>
                <a:gd name="T38" fmla="*/ 706 w 1887"/>
                <a:gd name="T39" fmla="*/ 1012 h 3584"/>
                <a:gd name="T40" fmla="*/ 902 w 1887"/>
                <a:gd name="T41" fmla="*/ 1054 h 3584"/>
                <a:gd name="T42" fmla="*/ 875 w 1887"/>
                <a:gd name="T43" fmla="*/ 1190 h 3584"/>
                <a:gd name="T44" fmla="*/ 985 w 1887"/>
                <a:gd name="T45" fmla="*/ 1125 h 3584"/>
                <a:gd name="T46" fmla="*/ 986 w 1887"/>
                <a:gd name="T47" fmla="*/ 1365 h 3584"/>
                <a:gd name="T48" fmla="*/ 907 w 1887"/>
                <a:gd name="T49" fmla="*/ 1447 h 3584"/>
                <a:gd name="T50" fmla="*/ 1201 w 1887"/>
                <a:gd name="T51" fmla="*/ 1366 h 3584"/>
                <a:gd name="T52" fmla="*/ 1293 w 1887"/>
                <a:gd name="T53" fmla="*/ 1375 h 3584"/>
                <a:gd name="T54" fmla="*/ 1299 w 1887"/>
                <a:gd name="T55" fmla="*/ 1355 h 3584"/>
                <a:gd name="T56" fmla="*/ 1467 w 1887"/>
                <a:gd name="T57" fmla="*/ 1379 h 3584"/>
                <a:gd name="T58" fmla="*/ 1339 w 1887"/>
                <a:gd name="T59" fmla="*/ 1359 h 3584"/>
                <a:gd name="T60" fmla="*/ 1101 w 1887"/>
                <a:gd name="T61" fmla="*/ 1360 h 3584"/>
                <a:gd name="T62" fmla="*/ 690 w 1887"/>
                <a:gd name="T63" fmla="*/ 1646 h 3584"/>
                <a:gd name="T64" fmla="*/ 644 w 1887"/>
                <a:gd name="T65" fmla="*/ 1532 h 3584"/>
                <a:gd name="T66" fmla="*/ 792 w 1887"/>
                <a:gd name="T67" fmla="*/ 1513 h 3584"/>
                <a:gd name="T68" fmla="*/ 871 w 1887"/>
                <a:gd name="T69" fmla="*/ 1467 h 3584"/>
                <a:gd name="T70" fmla="*/ 597 w 1887"/>
                <a:gd name="T71" fmla="*/ 1519 h 3584"/>
                <a:gd name="T72" fmla="*/ 562 w 1887"/>
                <a:gd name="T73" fmla="*/ 1641 h 3584"/>
                <a:gd name="T74" fmla="*/ 424 w 1887"/>
                <a:gd name="T75" fmla="*/ 1608 h 3584"/>
                <a:gd name="T76" fmla="*/ 482 w 1887"/>
                <a:gd name="T77" fmla="*/ 1634 h 3584"/>
                <a:gd name="T78" fmla="*/ 324 w 1887"/>
                <a:gd name="T79" fmla="*/ 1530 h 3584"/>
                <a:gd name="T80" fmla="*/ 236 w 1887"/>
                <a:gd name="T81" fmla="*/ 1517 h 3584"/>
                <a:gd name="T82" fmla="*/ 147 w 1887"/>
                <a:gd name="T83" fmla="*/ 1501 h 3584"/>
                <a:gd name="T84" fmla="*/ 204 w 1887"/>
                <a:gd name="T85" fmla="*/ 1519 h 3584"/>
                <a:gd name="T86" fmla="*/ 857 w 1887"/>
                <a:gd name="T87" fmla="*/ 1640 h 3584"/>
                <a:gd name="T88" fmla="*/ 917 w 1887"/>
                <a:gd name="T89" fmla="*/ 1543 h 3584"/>
                <a:gd name="T90" fmla="*/ 1063 w 1887"/>
                <a:gd name="T91" fmla="*/ 1546 h 3584"/>
                <a:gd name="T92" fmla="*/ 1225 w 1887"/>
                <a:gd name="T93" fmla="*/ 1544 h 3584"/>
                <a:gd name="T94" fmla="*/ 1355 w 1887"/>
                <a:gd name="T95" fmla="*/ 1466 h 3584"/>
                <a:gd name="T96" fmla="*/ 1506 w 1887"/>
                <a:gd name="T97" fmla="*/ 1437 h 3584"/>
                <a:gd name="T98" fmla="*/ 1629 w 1887"/>
                <a:gd name="T99" fmla="*/ 1381 h 3584"/>
                <a:gd name="T100" fmla="*/ 985 w 1887"/>
                <a:gd name="T101" fmla="*/ 1213 h 3584"/>
                <a:gd name="T102" fmla="*/ 1120 w 1887"/>
                <a:gd name="T103" fmla="*/ 999 h 3584"/>
                <a:gd name="T104" fmla="*/ 638 w 1887"/>
                <a:gd name="T105" fmla="*/ 865 h 3584"/>
                <a:gd name="T106" fmla="*/ 575 w 1887"/>
                <a:gd name="T107" fmla="*/ 1232 h 3584"/>
                <a:gd name="T108" fmla="*/ 556 w 1887"/>
                <a:gd name="T109" fmla="*/ 1447 h 3584"/>
                <a:gd name="T110" fmla="*/ 470 w 1887"/>
                <a:gd name="T111" fmla="*/ 1329 h 3584"/>
                <a:gd name="T112" fmla="*/ 373 w 1887"/>
                <a:gd name="T113" fmla="*/ 1343 h 3584"/>
                <a:gd name="T114" fmla="*/ 42 w 1887"/>
                <a:gd name="T115" fmla="*/ 1514 h 3584"/>
                <a:gd name="T116" fmla="*/ 370 w 1887"/>
                <a:gd name="T117" fmla="*/ 2860 h 3584"/>
                <a:gd name="T118" fmla="*/ 966 w 1887"/>
                <a:gd name="T119" fmla="*/ 3582 h 3584"/>
                <a:gd name="T120" fmla="*/ 1449 w 1887"/>
                <a:gd name="T121" fmla="*/ 3312 h 3584"/>
                <a:gd name="T122" fmla="*/ 1733 w 1887"/>
                <a:gd name="T123" fmla="*/ 2426 h 3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7" h="3584">
                  <a:moveTo>
                    <a:pt x="1758" y="2316"/>
                  </a:moveTo>
                  <a:cubicBezTo>
                    <a:pt x="1690" y="2351"/>
                    <a:pt x="1674" y="2407"/>
                    <a:pt x="1676" y="2481"/>
                  </a:cubicBezTo>
                  <a:cubicBezTo>
                    <a:pt x="1678" y="2540"/>
                    <a:pt x="1682" y="2598"/>
                    <a:pt x="1685" y="2657"/>
                  </a:cubicBezTo>
                  <a:cubicBezTo>
                    <a:pt x="1686" y="2686"/>
                    <a:pt x="1693" y="2725"/>
                    <a:pt x="1665" y="2747"/>
                  </a:cubicBezTo>
                  <a:cubicBezTo>
                    <a:pt x="1646" y="2762"/>
                    <a:pt x="1612" y="2760"/>
                    <a:pt x="1589" y="2761"/>
                  </a:cubicBezTo>
                  <a:cubicBezTo>
                    <a:pt x="1514" y="2766"/>
                    <a:pt x="1452" y="2777"/>
                    <a:pt x="1399" y="2836"/>
                  </a:cubicBezTo>
                  <a:cubicBezTo>
                    <a:pt x="1281" y="2965"/>
                    <a:pt x="1316" y="3195"/>
                    <a:pt x="1410" y="3328"/>
                  </a:cubicBezTo>
                  <a:cubicBezTo>
                    <a:pt x="1412" y="3332"/>
                    <a:pt x="1415" y="3334"/>
                    <a:pt x="1418" y="3336"/>
                  </a:cubicBezTo>
                  <a:cubicBezTo>
                    <a:pt x="1418" y="3336"/>
                    <a:pt x="1417" y="3336"/>
                    <a:pt x="1417" y="3337"/>
                  </a:cubicBezTo>
                  <a:cubicBezTo>
                    <a:pt x="1415" y="3339"/>
                    <a:pt x="1413" y="3341"/>
                    <a:pt x="1412" y="3344"/>
                  </a:cubicBezTo>
                  <a:cubicBezTo>
                    <a:pt x="1410" y="3346"/>
                    <a:pt x="1408" y="3349"/>
                    <a:pt x="1406" y="3351"/>
                  </a:cubicBezTo>
                  <a:cubicBezTo>
                    <a:pt x="1401" y="3357"/>
                    <a:pt x="1403" y="3364"/>
                    <a:pt x="1408" y="3368"/>
                  </a:cubicBezTo>
                  <a:cubicBezTo>
                    <a:pt x="1348" y="3421"/>
                    <a:pt x="1300" y="3470"/>
                    <a:pt x="1218" y="3496"/>
                  </a:cubicBezTo>
                  <a:cubicBezTo>
                    <a:pt x="1125" y="3526"/>
                    <a:pt x="1027" y="3527"/>
                    <a:pt x="931" y="3523"/>
                  </a:cubicBezTo>
                  <a:cubicBezTo>
                    <a:pt x="836" y="3520"/>
                    <a:pt x="739" y="3515"/>
                    <a:pt x="647" y="3493"/>
                  </a:cubicBezTo>
                  <a:cubicBezTo>
                    <a:pt x="602" y="3482"/>
                    <a:pt x="559" y="3466"/>
                    <a:pt x="517" y="3447"/>
                  </a:cubicBezTo>
                  <a:cubicBezTo>
                    <a:pt x="492" y="3435"/>
                    <a:pt x="469" y="3419"/>
                    <a:pt x="443" y="3412"/>
                  </a:cubicBezTo>
                  <a:cubicBezTo>
                    <a:pt x="488" y="3258"/>
                    <a:pt x="506" y="3069"/>
                    <a:pt x="454" y="2915"/>
                  </a:cubicBezTo>
                  <a:cubicBezTo>
                    <a:pt x="403" y="2768"/>
                    <a:pt x="291" y="2656"/>
                    <a:pt x="217" y="2523"/>
                  </a:cubicBezTo>
                  <a:cubicBezTo>
                    <a:pt x="58" y="2235"/>
                    <a:pt x="65" y="1902"/>
                    <a:pt x="68" y="1583"/>
                  </a:cubicBezTo>
                  <a:cubicBezTo>
                    <a:pt x="162" y="1642"/>
                    <a:pt x="294" y="1657"/>
                    <a:pt x="397" y="1673"/>
                  </a:cubicBezTo>
                  <a:cubicBezTo>
                    <a:pt x="543" y="1695"/>
                    <a:pt x="691" y="1701"/>
                    <a:pt x="838" y="1692"/>
                  </a:cubicBezTo>
                  <a:cubicBezTo>
                    <a:pt x="1126" y="1674"/>
                    <a:pt x="1409" y="1598"/>
                    <a:pt x="1665" y="1466"/>
                  </a:cubicBezTo>
                  <a:cubicBezTo>
                    <a:pt x="1683" y="1564"/>
                    <a:pt x="1659" y="1662"/>
                    <a:pt x="1648" y="1760"/>
                  </a:cubicBezTo>
                  <a:cubicBezTo>
                    <a:pt x="1638" y="1852"/>
                    <a:pt x="1647" y="1939"/>
                    <a:pt x="1688" y="2023"/>
                  </a:cubicBezTo>
                  <a:cubicBezTo>
                    <a:pt x="1714" y="2076"/>
                    <a:pt x="1749" y="2123"/>
                    <a:pt x="1782" y="2172"/>
                  </a:cubicBezTo>
                  <a:cubicBezTo>
                    <a:pt x="1793" y="2187"/>
                    <a:pt x="1804" y="2202"/>
                    <a:pt x="1811" y="2219"/>
                  </a:cubicBezTo>
                  <a:cubicBezTo>
                    <a:pt x="1835" y="2272"/>
                    <a:pt x="1799" y="2296"/>
                    <a:pt x="1758" y="2316"/>
                  </a:cubicBezTo>
                  <a:close/>
                  <a:moveTo>
                    <a:pt x="120" y="1498"/>
                  </a:moveTo>
                  <a:cubicBezTo>
                    <a:pt x="125" y="1522"/>
                    <a:pt x="129" y="1545"/>
                    <a:pt x="134" y="1569"/>
                  </a:cubicBezTo>
                  <a:cubicBezTo>
                    <a:pt x="111" y="1563"/>
                    <a:pt x="89" y="1555"/>
                    <a:pt x="68" y="1545"/>
                  </a:cubicBezTo>
                  <a:cubicBezTo>
                    <a:pt x="68" y="1543"/>
                    <a:pt x="68" y="1541"/>
                    <a:pt x="68" y="1539"/>
                  </a:cubicBezTo>
                  <a:cubicBezTo>
                    <a:pt x="68" y="1536"/>
                    <a:pt x="67" y="1534"/>
                    <a:pt x="67" y="1531"/>
                  </a:cubicBezTo>
                  <a:cubicBezTo>
                    <a:pt x="84" y="1520"/>
                    <a:pt x="102" y="1509"/>
                    <a:pt x="120" y="1498"/>
                  </a:cubicBezTo>
                  <a:close/>
                  <a:moveTo>
                    <a:pt x="340" y="1403"/>
                  </a:moveTo>
                  <a:cubicBezTo>
                    <a:pt x="341" y="1436"/>
                    <a:pt x="345" y="1470"/>
                    <a:pt x="350" y="1503"/>
                  </a:cubicBezTo>
                  <a:cubicBezTo>
                    <a:pt x="338" y="1479"/>
                    <a:pt x="327" y="1454"/>
                    <a:pt x="318" y="1428"/>
                  </a:cubicBezTo>
                  <a:cubicBezTo>
                    <a:pt x="312" y="1412"/>
                    <a:pt x="284" y="1413"/>
                    <a:pt x="285" y="1433"/>
                  </a:cubicBezTo>
                  <a:cubicBezTo>
                    <a:pt x="288" y="1473"/>
                    <a:pt x="290" y="1514"/>
                    <a:pt x="292" y="1555"/>
                  </a:cubicBezTo>
                  <a:cubicBezTo>
                    <a:pt x="272" y="1517"/>
                    <a:pt x="251" y="1479"/>
                    <a:pt x="232" y="1441"/>
                  </a:cubicBezTo>
                  <a:cubicBezTo>
                    <a:pt x="247" y="1434"/>
                    <a:pt x="263" y="1428"/>
                    <a:pt x="279" y="1422"/>
                  </a:cubicBezTo>
                  <a:cubicBezTo>
                    <a:pt x="299" y="1414"/>
                    <a:pt x="320" y="1408"/>
                    <a:pt x="340" y="1403"/>
                  </a:cubicBezTo>
                  <a:close/>
                  <a:moveTo>
                    <a:pt x="409" y="1387"/>
                  </a:moveTo>
                  <a:cubicBezTo>
                    <a:pt x="409" y="1396"/>
                    <a:pt x="409" y="1405"/>
                    <a:pt x="409" y="1414"/>
                  </a:cubicBezTo>
                  <a:cubicBezTo>
                    <a:pt x="405" y="1406"/>
                    <a:pt x="402" y="1398"/>
                    <a:pt x="398" y="1390"/>
                  </a:cubicBezTo>
                  <a:cubicBezTo>
                    <a:pt x="401" y="1389"/>
                    <a:pt x="405" y="1388"/>
                    <a:pt x="409" y="1387"/>
                  </a:cubicBezTo>
                  <a:close/>
                  <a:moveTo>
                    <a:pt x="468" y="1377"/>
                  </a:moveTo>
                  <a:cubicBezTo>
                    <a:pt x="467" y="1394"/>
                    <a:pt x="467" y="1411"/>
                    <a:pt x="468" y="1427"/>
                  </a:cubicBezTo>
                  <a:cubicBezTo>
                    <a:pt x="464" y="1411"/>
                    <a:pt x="459" y="1395"/>
                    <a:pt x="455" y="1379"/>
                  </a:cubicBezTo>
                  <a:cubicBezTo>
                    <a:pt x="459" y="1378"/>
                    <a:pt x="463" y="1378"/>
                    <a:pt x="468" y="1377"/>
                  </a:cubicBezTo>
                  <a:close/>
                  <a:moveTo>
                    <a:pt x="601" y="1313"/>
                  </a:moveTo>
                  <a:cubicBezTo>
                    <a:pt x="605" y="1311"/>
                    <a:pt x="606" y="1308"/>
                    <a:pt x="607" y="1304"/>
                  </a:cubicBezTo>
                  <a:cubicBezTo>
                    <a:pt x="629" y="1328"/>
                    <a:pt x="659" y="1345"/>
                    <a:pt x="693" y="1355"/>
                  </a:cubicBezTo>
                  <a:cubicBezTo>
                    <a:pt x="749" y="1371"/>
                    <a:pt x="828" y="1381"/>
                    <a:pt x="891" y="1367"/>
                  </a:cubicBezTo>
                  <a:cubicBezTo>
                    <a:pt x="891" y="1368"/>
                    <a:pt x="892" y="1370"/>
                    <a:pt x="893" y="1371"/>
                  </a:cubicBezTo>
                  <a:cubicBezTo>
                    <a:pt x="885" y="1375"/>
                    <a:pt x="878" y="1383"/>
                    <a:pt x="880" y="1395"/>
                  </a:cubicBezTo>
                  <a:cubicBezTo>
                    <a:pt x="889" y="1455"/>
                    <a:pt x="733" y="1433"/>
                    <a:pt x="710" y="1430"/>
                  </a:cubicBezTo>
                  <a:cubicBezTo>
                    <a:pt x="686" y="1427"/>
                    <a:pt x="663" y="1424"/>
                    <a:pt x="641" y="1416"/>
                  </a:cubicBezTo>
                  <a:cubicBezTo>
                    <a:pt x="612" y="1407"/>
                    <a:pt x="523" y="1348"/>
                    <a:pt x="601" y="1313"/>
                  </a:cubicBezTo>
                  <a:close/>
                  <a:moveTo>
                    <a:pt x="651" y="1151"/>
                  </a:moveTo>
                  <a:cubicBezTo>
                    <a:pt x="653" y="1152"/>
                    <a:pt x="654" y="1154"/>
                    <a:pt x="655" y="1155"/>
                  </a:cubicBezTo>
                  <a:cubicBezTo>
                    <a:pt x="718" y="1217"/>
                    <a:pt x="849" y="1243"/>
                    <a:pt x="935" y="1231"/>
                  </a:cubicBezTo>
                  <a:cubicBezTo>
                    <a:pt x="940" y="1230"/>
                    <a:pt x="946" y="1228"/>
                    <a:pt x="952" y="1227"/>
                  </a:cubicBezTo>
                  <a:cubicBezTo>
                    <a:pt x="952" y="1227"/>
                    <a:pt x="952" y="1228"/>
                    <a:pt x="952" y="1228"/>
                  </a:cubicBezTo>
                  <a:cubicBezTo>
                    <a:pt x="984" y="1349"/>
                    <a:pt x="792" y="1332"/>
                    <a:pt x="723" y="1318"/>
                  </a:cubicBezTo>
                  <a:cubicBezTo>
                    <a:pt x="682" y="1309"/>
                    <a:pt x="639" y="1291"/>
                    <a:pt x="623" y="1250"/>
                  </a:cubicBezTo>
                  <a:cubicBezTo>
                    <a:pt x="608" y="1213"/>
                    <a:pt x="617" y="1172"/>
                    <a:pt x="651" y="1151"/>
                  </a:cubicBezTo>
                  <a:close/>
                  <a:moveTo>
                    <a:pt x="660" y="850"/>
                  </a:moveTo>
                  <a:cubicBezTo>
                    <a:pt x="661" y="844"/>
                    <a:pt x="659" y="837"/>
                    <a:pt x="652" y="831"/>
                  </a:cubicBezTo>
                  <a:cubicBezTo>
                    <a:pt x="499" y="717"/>
                    <a:pt x="518" y="473"/>
                    <a:pt x="615" y="329"/>
                  </a:cubicBezTo>
                  <a:cubicBezTo>
                    <a:pt x="722" y="172"/>
                    <a:pt x="932" y="105"/>
                    <a:pt x="1113" y="159"/>
                  </a:cubicBezTo>
                  <a:cubicBezTo>
                    <a:pt x="1284" y="209"/>
                    <a:pt x="1423" y="361"/>
                    <a:pt x="1456" y="537"/>
                  </a:cubicBezTo>
                  <a:cubicBezTo>
                    <a:pt x="1477" y="645"/>
                    <a:pt x="1447" y="751"/>
                    <a:pt x="1368" y="829"/>
                  </a:cubicBezTo>
                  <a:cubicBezTo>
                    <a:pt x="1293" y="904"/>
                    <a:pt x="1201" y="931"/>
                    <a:pt x="1099" y="947"/>
                  </a:cubicBezTo>
                  <a:cubicBezTo>
                    <a:pt x="1088" y="949"/>
                    <a:pt x="1082" y="957"/>
                    <a:pt x="1081" y="966"/>
                  </a:cubicBezTo>
                  <a:cubicBezTo>
                    <a:pt x="1060" y="975"/>
                    <a:pt x="1039" y="992"/>
                    <a:pt x="1029" y="1002"/>
                  </a:cubicBezTo>
                  <a:cubicBezTo>
                    <a:pt x="1010" y="1024"/>
                    <a:pt x="982" y="1068"/>
                    <a:pt x="990" y="1101"/>
                  </a:cubicBezTo>
                  <a:cubicBezTo>
                    <a:pt x="970" y="1090"/>
                    <a:pt x="948" y="1079"/>
                    <a:pt x="924" y="1068"/>
                  </a:cubicBezTo>
                  <a:cubicBezTo>
                    <a:pt x="927" y="1066"/>
                    <a:pt x="928" y="1064"/>
                    <a:pt x="930" y="1061"/>
                  </a:cubicBezTo>
                  <a:cubicBezTo>
                    <a:pt x="959" y="985"/>
                    <a:pt x="995" y="913"/>
                    <a:pt x="1042" y="847"/>
                  </a:cubicBezTo>
                  <a:cubicBezTo>
                    <a:pt x="1060" y="822"/>
                    <a:pt x="1080" y="800"/>
                    <a:pt x="1100" y="779"/>
                  </a:cubicBezTo>
                  <a:cubicBezTo>
                    <a:pt x="1150" y="803"/>
                    <a:pt x="1257" y="828"/>
                    <a:pt x="1242" y="744"/>
                  </a:cubicBezTo>
                  <a:cubicBezTo>
                    <a:pt x="1237" y="718"/>
                    <a:pt x="1199" y="726"/>
                    <a:pt x="1198" y="750"/>
                  </a:cubicBezTo>
                  <a:cubicBezTo>
                    <a:pt x="1196" y="768"/>
                    <a:pt x="1170" y="760"/>
                    <a:pt x="1138" y="743"/>
                  </a:cubicBezTo>
                  <a:cubicBezTo>
                    <a:pt x="1162" y="720"/>
                    <a:pt x="1186" y="698"/>
                    <a:pt x="1210" y="674"/>
                  </a:cubicBezTo>
                  <a:cubicBezTo>
                    <a:pt x="1225" y="658"/>
                    <a:pt x="1205" y="630"/>
                    <a:pt x="1185" y="642"/>
                  </a:cubicBezTo>
                  <a:cubicBezTo>
                    <a:pt x="1153" y="662"/>
                    <a:pt x="1123" y="687"/>
                    <a:pt x="1095" y="716"/>
                  </a:cubicBezTo>
                  <a:cubicBezTo>
                    <a:pt x="1067" y="697"/>
                    <a:pt x="1043" y="679"/>
                    <a:pt x="1039" y="676"/>
                  </a:cubicBezTo>
                  <a:cubicBezTo>
                    <a:pt x="1008" y="645"/>
                    <a:pt x="979" y="615"/>
                    <a:pt x="935" y="605"/>
                  </a:cubicBezTo>
                  <a:cubicBezTo>
                    <a:pt x="911" y="599"/>
                    <a:pt x="886" y="601"/>
                    <a:pt x="863" y="607"/>
                  </a:cubicBezTo>
                  <a:cubicBezTo>
                    <a:pt x="858" y="566"/>
                    <a:pt x="849" y="527"/>
                    <a:pt x="835" y="491"/>
                  </a:cubicBezTo>
                  <a:cubicBezTo>
                    <a:pt x="827" y="473"/>
                    <a:pt x="796" y="473"/>
                    <a:pt x="797" y="497"/>
                  </a:cubicBezTo>
                  <a:cubicBezTo>
                    <a:pt x="800" y="540"/>
                    <a:pt x="807" y="584"/>
                    <a:pt x="813" y="627"/>
                  </a:cubicBezTo>
                  <a:cubicBezTo>
                    <a:pt x="774" y="649"/>
                    <a:pt x="738" y="680"/>
                    <a:pt x="709" y="709"/>
                  </a:cubicBezTo>
                  <a:cubicBezTo>
                    <a:pt x="697" y="721"/>
                    <a:pt x="715" y="738"/>
                    <a:pt x="727" y="727"/>
                  </a:cubicBezTo>
                  <a:cubicBezTo>
                    <a:pt x="754" y="706"/>
                    <a:pt x="785" y="681"/>
                    <a:pt x="819" y="664"/>
                  </a:cubicBezTo>
                  <a:cubicBezTo>
                    <a:pt x="823" y="695"/>
                    <a:pt x="827" y="726"/>
                    <a:pt x="828" y="758"/>
                  </a:cubicBezTo>
                  <a:cubicBezTo>
                    <a:pt x="830" y="848"/>
                    <a:pt x="821" y="936"/>
                    <a:pt x="807" y="1025"/>
                  </a:cubicBezTo>
                  <a:cubicBezTo>
                    <a:pt x="772" y="1017"/>
                    <a:pt x="738" y="1012"/>
                    <a:pt x="705" y="1015"/>
                  </a:cubicBezTo>
                  <a:cubicBezTo>
                    <a:pt x="705" y="1014"/>
                    <a:pt x="706" y="1013"/>
                    <a:pt x="706" y="1012"/>
                  </a:cubicBezTo>
                  <a:cubicBezTo>
                    <a:pt x="721" y="959"/>
                    <a:pt x="696" y="891"/>
                    <a:pt x="660" y="850"/>
                  </a:cubicBezTo>
                  <a:close/>
                  <a:moveTo>
                    <a:pt x="867" y="645"/>
                  </a:moveTo>
                  <a:cubicBezTo>
                    <a:pt x="897" y="638"/>
                    <a:pt x="928" y="641"/>
                    <a:pt x="958" y="660"/>
                  </a:cubicBezTo>
                  <a:cubicBezTo>
                    <a:pt x="997" y="685"/>
                    <a:pt x="1025" y="724"/>
                    <a:pt x="1061" y="753"/>
                  </a:cubicBezTo>
                  <a:cubicBezTo>
                    <a:pt x="987" y="842"/>
                    <a:pt x="932" y="955"/>
                    <a:pt x="902" y="1054"/>
                  </a:cubicBezTo>
                  <a:cubicBezTo>
                    <a:pt x="902" y="1055"/>
                    <a:pt x="901" y="1056"/>
                    <a:pt x="901" y="1058"/>
                  </a:cubicBezTo>
                  <a:cubicBezTo>
                    <a:pt x="881" y="1049"/>
                    <a:pt x="860" y="1041"/>
                    <a:pt x="839" y="1034"/>
                  </a:cubicBezTo>
                  <a:cubicBezTo>
                    <a:pt x="860" y="948"/>
                    <a:pt x="870" y="858"/>
                    <a:pt x="870" y="770"/>
                  </a:cubicBezTo>
                  <a:cubicBezTo>
                    <a:pt x="870" y="731"/>
                    <a:pt x="870" y="688"/>
                    <a:pt x="867" y="645"/>
                  </a:cubicBezTo>
                  <a:close/>
                  <a:moveTo>
                    <a:pt x="875" y="1190"/>
                  </a:moveTo>
                  <a:cubicBezTo>
                    <a:pt x="820" y="1186"/>
                    <a:pt x="723" y="1171"/>
                    <a:pt x="686" y="1124"/>
                  </a:cubicBezTo>
                  <a:cubicBezTo>
                    <a:pt x="658" y="1107"/>
                    <a:pt x="663" y="1084"/>
                    <a:pt x="700" y="1057"/>
                  </a:cubicBezTo>
                  <a:cubicBezTo>
                    <a:pt x="718" y="1057"/>
                    <a:pt x="737" y="1059"/>
                    <a:pt x="755" y="1062"/>
                  </a:cubicBezTo>
                  <a:cubicBezTo>
                    <a:pt x="781" y="1066"/>
                    <a:pt x="806" y="1071"/>
                    <a:pt x="830" y="1077"/>
                  </a:cubicBezTo>
                  <a:cubicBezTo>
                    <a:pt x="883" y="1090"/>
                    <a:pt x="935" y="1105"/>
                    <a:pt x="985" y="1125"/>
                  </a:cubicBezTo>
                  <a:cubicBezTo>
                    <a:pt x="992" y="1128"/>
                    <a:pt x="997" y="1124"/>
                    <a:pt x="999" y="1119"/>
                  </a:cubicBezTo>
                  <a:cubicBezTo>
                    <a:pt x="1000" y="1120"/>
                    <a:pt x="1000" y="1120"/>
                    <a:pt x="1001" y="1121"/>
                  </a:cubicBezTo>
                  <a:cubicBezTo>
                    <a:pt x="1001" y="1122"/>
                    <a:pt x="1002" y="1122"/>
                    <a:pt x="1003" y="1123"/>
                  </a:cubicBezTo>
                  <a:cubicBezTo>
                    <a:pt x="992" y="1180"/>
                    <a:pt x="935" y="1195"/>
                    <a:pt x="875" y="1190"/>
                  </a:cubicBezTo>
                  <a:close/>
                  <a:moveTo>
                    <a:pt x="986" y="1365"/>
                  </a:moveTo>
                  <a:cubicBezTo>
                    <a:pt x="991" y="1389"/>
                    <a:pt x="995" y="1412"/>
                    <a:pt x="999" y="1436"/>
                  </a:cubicBezTo>
                  <a:cubicBezTo>
                    <a:pt x="991" y="1422"/>
                    <a:pt x="982" y="1408"/>
                    <a:pt x="974" y="1393"/>
                  </a:cubicBezTo>
                  <a:cubicBezTo>
                    <a:pt x="964" y="1377"/>
                    <a:pt x="934" y="1383"/>
                    <a:pt x="936" y="1404"/>
                  </a:cubicBezTo>
                  <a:cubicBezTo>
                    <a:pt x="939" y="1441"/>
                    <a:pt x="943" y="1479"/>
                    <a:pt x="947" y="1516"/>
                  </a:cubicBezTo>
                  <a:cubicBezTo>
                    <a:pt x="934" y="1493"/>
                    <a:pt x="920" y="1470"/>
                    <a:pt x="907" y="1447"/>
                  </a:cubicBezTo>
                  <a:cubicBezTo>
                    <a:pt x="921" y="1433"/>
                    <a:pt x="927" y="1413"/>
                    <a:pt x="919" y="1384"/>
                  </a:cubicBezTo>
                  <a:cubicBezTo>
                    <a:pt x="917" y="1379"/>
                    <a:pt x="915" y="1375"/>
                    <a:pt x="911" y="1373"/>
                  </a:cubicBezTo>
                  <a:cubicBezTo>
                    <a:pt x="936" y="1370"/>
                    <a:pt x="961" y="1367"/>
                    <a:pt x="986" y="1365"/>
                  </a:cubicBezTo>
                  <a:close/>
                  <a:moveTo>
                    <a:pt x="1205" y="1351"/>
                  </a:moveTo>
                  <a:cubicBezTo>
                    <a:pt x="1202" y="1355"/>
                    <a:pt x="1200" y="1360"/>
                    <a:pt x="1201" y="1366"/>
                  </a:cubicBezTo>
                  <a:cubicBezTo>
                    <a:pt x="1204" y="1390"/>
                    <a:pt x="1207" y="1414"/>
                    <a:pt x="1210" y="1439"/>
                  </a:cubicBezTo>
                  <a:cubicBezTo>
                    <a:pt x="1190" y="1410"/>
                    <a:pt x="1170" y="1381"/>
                    <a:pt x="1149" y="1352"/>
                  </a:cubicBezTo>
                  <a:cubicBezTo>
                    <a:pt x="1168" y="1351"/>
                    <a:pt x="1186" y="1351"/>
                    <a:pt x="1205" y="1351"/>
                  </a:cubicBezTo>
                  <a:close/>
                  <a:moveTo>
                    <a:pt x="1299" y="1355"/>
                  </a:moveTo>
                  <a:cubicBezTo>
                    <a:pt x="1294" y="1360"/>
                    <a:pt x="1292" y="1367"/>
                    <a:pt x="1293" y="1375"/>
                  </a:cubicBezTo>
                  <a:cubicBezTo>
                    <a:pt x="1296" y="1395"/>
                    <a:pt x="1299" y="1415"/>
                    <a:pt x="1302" y="1436"/>
                  </a:cubicBezTo>
                  <a:cubicBezTo>
                    <a:pt x="1281" y="1410"/>
                    <a:pt x="1262" y="1383"/>
                    <a:pt x="1245" y="1354"/>
                  </a:cubicBezTo>
                  <a:cubicBezTo>
                    <a:pt x="1245" y="1353"/>
                    <a:pt x="1244" y="1352"/>
                    <a:pt x="1244" y="1351"/>
                  </a:cubicBezTo>
                  <a:cubicBezTo>
                    <a:pt x="1250" y="1352"/>
                    <a:pt x="1257" y="1352"/>
                    <a:pt x="1263" y="1352"/>
                  </a:cubicBezTo>
                  <a:cubicBezTo>
                    <a:pt x="1275" y="1353"/>
                    <a:pt x="1287" y="1354"/>
                    <a:pt x="1299" y="1355"/>
                  </a:cubicBezTo>
                  <a:close/>
                  <a:moveTo>
                    <a:pt x="1467" y="1379"/>
                  </a:moveTo>
                  <a:cubicBezTo>
                    <a:pt x="1463" y="1382"/>
                    <a:pt x="1461" y="1385"/>
                    <a:pt x="1459" y="1389"/>
                  </a:cubicBezTo>
                  <a:cubicBezTo>
                    <a:pt x="1456" y="1384"/>
                    <a:pt x="1454" y="1380"/>
                    <a:pt x="1452" y="1376"/>
                  </a:cubicBezTo>
                  <a:cubicBezTo>
                    <a:pt x="1455" y="1377"/>
                    <a:pt x="1457" y="1377"/>
                    <a:pt x="1460" y="1378"/>
                  </a:cubicBezTo>
                  <a:cubicBezTo>
                    <a:pt x="1462" y="1378"/>
                    <a:pt x="1465" y="1379"/>
                    <a:pt x="1467" y="1379"/>
                  </a:cubicBezTo>
                  <a:close/>
                  <a:moveTo>
                    <a:pt x="1339" y="1359"/>
                  </a:moveTo>
                  <a:cubicBezTo>
                    <a:pt x="1353" y="1360"/>
                    <a:pt x="1366" y="1362"/>
                    <a:pt x="1379" y="1364"/>
                  </a:cubicBezTo>
                  <a:cubicBezTo>
                    <a:pt x="1379" y="1367"/>
                    <a:pt x="1379" y="1370"/>
                    <a:pt x="1380" y="1374"/>
                  </a:cubicBezTo>
                  <a:cubicBezTo>
                    <a:pt x="1386" y="1394"/>
                    <a:pt x="1390" y="1413"/>
                    <a:pt x="1392" y="1433"/>
                  </a:cubicBezTo>
                  <a:cubicBezTo>
                    <a:pt x="1371" y="1411"/>
                    <a:pt x="1354" y="1386"/>
                    <a:pt x="1339" y="1359"/>
                  </a:cubicBezTo>
                  <a:close/>
                  <a:moveTo>
                    <a:pt x="1101" y="1360"/>
                  </a:moveTo>
                  <a:cubicBezTo>
                    <a:pt x="1109" y="1396"/>
                    <a:pt x="1115" y="1431"/>
                    <a:pt x="1120" y="1466"/>
                  </a:cubicBezTo>
                  <a:cubicBezTo>
                    <a:pt x="1094" y="1430"/>
                    <a:pt x="1067" y="1394"/>
                    <a:pt x="1039" y="1359"/>
                  </a:cubicBezTo>
                  <a:cubicBezTo>
                    <a:pt x="1059" y="1357"/>
                    <a:pt x="1080" y="1356"/>
                    <a:pt x="1100" y="1355"/>
                  </a:cubicBezTo>
                  <a:cubicBezTo>
                    <a:pt x="1100" y="1356"/>
                    <a:pt x="1100" y="1358"/>
                    <a:pt x="1101" y="1360"/>
                  </a:cubicBezTo>
                  <a:close/>
                  <a:moveTo>
                    <a:pt x="794" y="1598"/>
                  </a:moveTo>
                  <a:cubicBezTo>
                    <a:pt x="802" y="1613"/>
                    <a:pt x="810" y="1628"/>
                    <a:pt x="818" y="1643"/>
                  </a:cubicBezTo>
                  <a:cubicBezTo>
                    <a:pt x="808" y="1643"/>
                    <a:pt x="799" y="1644"/>
                    <a:pt x="790" y="1644"/>
                  </a:cubicBezTo>
                  <a:cubicBezTo>
                    <a:pt x="791" y="1629"/>
                    <a:pt x="793" y="1613"/>
                    <a:pt x="794" y="1598"/>
                  </a:cubicBezTo>
                  <a:close/>
                  <a:moveTo>
                    <a:pt x="690" y="1646"/>
                  </a:moveTo>
                  <a:cubicBezTo>
                    <a:pt x="688" y="1611"/>
                    <a:pt x="686" y="1575"/>
                    <a:pt x="684" y="1540"/>
                  </a:cubicBezTo>
                  <a:cubicBezTo>
                    <a:pt x="702" y="1575"/>
                    <a:pt x="719" y="1610"/>
                    <a:pt x="735" y="1646"/>
                  </a:cubicBezTo>
                  <a:cubicBezTo>
                    <a:pt x="720" y="1646"/>
                    <a:pt x="705" y="1646"/>
                    <a:pt x="690" y="1646"/>
                  </a:cubicBezTo>
                  <a:close/>
                  <a:moveTo>
                    <a:pt x="640" y="1459"/>
                  </a:moveTo>
                  <a:cubicBezTo>
                    <a:pt x="641" y="1483"/>
                    <a:pt x="643" y="1508"/>
                    <a:pt x="644" y="1532"/>
                  </a:cubicBezTo>
                  <a:cubicBezTo>
                    <a:pt x="633" y="1504"/>
                    <a:pt x="622" y="1477"/>
                    <a:pt x="612" y="1449"/>
                  </a:cubicBezTo>
                  <a:cubicBezTo>
                    <a:pt x="621" y="1453"/>
                    <a:pt x="631" y="1456"/>
                    <a:pt x="640" y="1459"/>
                  </a:cubicBezTo>
                  <a:close/>
                  <a:moveTo>
                    <a:pt x="795" y="1478"/>
                  </a:moveTo>
                  <a:cubicBezTo>
                    <a:pt x="798" y="1496"/>
                    <a:pt x="801" y="1515"/>
                    <a:pt x="803" y="1534"/>
                  </a:cubicBezTo>
                  <a:cubicBezTo>
                    <a:pt x="800" y="1527"/>
                    <a:pt x="796" y="1520"/>
                    <a:pt x="792" y="1513"/>
                  </a:cubicBezTo>
                  <a:cubicBezTo>
                    <a:pt x="783" y="1496"/>
                    <a:pt x="755" y="1504"/>
                    <a:pt x="756" y="1523"/>
                  </a:cubicBezTo>
                  <a:cubicBezTo>
                    <a:pt x="757" y="1547"/>
                    <a:pt x="757" y="1571"/>
                    <a:pt x="755" y="1595"/>
                  </a:cubicBezTo>
                  <a:cubicBezTo>
                    <a:pt x="735" y="1552"/>
                    <a:pt x="713" y="1510"/>
                    <a:pt x="689" y="1469"/>
                  </a:cubicBezTo>
                  <a:cubicBezTo>
                    <a:pt x="719" y="1474"/>
                    <a:pt x="758" y="1478"/>
                    <a:pt x="795" y="1478"/>
                  </a:cubicBezTo>
                  <a:close/>
                  <a:moveTo>
                    <a:pt x="871" y="1467"/>
                  </a:moveTo>
                  <a:cubicBezTo>
                    <a:pt x="872" y="1482"/>
                    <a:pt x="873" y="1498"/>
                    <a:pt x="875" y="1513"/>
                  </a:cubicBezTo>
                  <a:cubicBezTo>
                    <a:pt x="865" y="1500"/>
                    <a:pt x="856" y="1487"/>
                    <a:pt x="846" y="1473"/>
                  </a:cubicBezTo>
                  <a:cubicBezTo>
                    <a:pt x="855" y="1472"/>
                    <a:pt x="863" y="1470"/>
                    <a:pt x="871" y="1467"/>
                  </a:cubicBezTo>
                  <a:close/>
                  <a:moveTo>
                    <a:pt x="601" y="1643"/>
                  </a:moveTo>
                  <a:cubicBezTo>
                    <a:pt x="600" y="1602"/>
                    <a:pt x="599" y="1561"/>
                    <a:pt x="597" y="1519"/>
                  </a:cubicBezTo>
                  <a:cubicBezTo>
                    <a:pt x="614" y="1561"/>
                    <a:pt x="630" y="1603"/>
                    <a:pt x="646" y="1645"/>
                  </a:cubicBezTo>
                  <a:cubicBezTo>
                    <a:pt x="631" y="1645"/>
                    <a:pt x="616" y="1644"/>
                    <a:pt x="601" y="1643"/>
                  </a:cubicBezTo>
                  <a:close/>
                  <a:moveTo>
                    <a:pt x="523" y="1638"/>
                  </a:moveTo>
                  <a:cubicBezTo>
                    <a:pt x="511" y="1563"/>
                    <a:pt x="504" y="1488"/>
                    <a:pt x="504" y="1413"/>
                  </a:cubicBezTo>
                  <a:cubicBezTo>
                    <a:pt x="534" y="1486"/>
                    <a:pt x="553" y="1562"/>
                    <a:pt x="562" y="1641"/>
                  </a:cubicBezTo>
                  <a:cubicBezTo>
                    <a:pt x="549" y="1640"/>
                    <a:pt x="536" y="1639"/>
                    <a:pt x="523" y="1638"/>
                  </a:cubicBezTo>
                  <a:close/>
                  <a:moveTo>
                    <a:pt x="408" y="1611"/>
                  </a:moveTo>
                  <a:cubicBezTo>
                    <a:pt x="392" y="1552"/>
                    <a:pt x="382" y="1492"/>
                    <a:pt x="378" y="1432"/>
                  </a:cubicBezTo>
                  <a:cubicBezTo>
                    <a:pt x="401" y="1486"/>
                    <a:pt x="416" y="1542"/>
                    <a:pt x="423" y="1601"/>
                  </a:cubicBezTo>
                  <a:cubicBezTo>
                    <a:pt x="424" y="1603"/>
                    <a:pt x="424" y="1606"/>
                    <a:pt x="424" y="1608"/>
                  </a:cubicBezTo>
                  <a:cubicBezTo>
                    <a:pt x="427" y="1629"/>
                    <a:pt x="464" y="1624"/>
                    <a:pt x="461" y="1603"/>
                  </a:cubicBezTo>
                  <a:cubicBezTo>
                    <a:pt x="461" y="1602"/>
                    <a:pt x="460" y="1600"/>
                    <a:pt x="460" y="1598"/>
                  </a:cubicBezTo>
                  <a:cubicBezTo>
                    <a:pt x="460" y="1598"/>
                    <a:pt x="460" y="1598"/>
                    <a:pt x="460" y="1598"/>
                  </a:cubicBezTo>
                  <a:cubicBezTo>
                    <a:pt x="456" y="1565"/>
                    <a:pt x="452" y="1531"/>
                    <a:pt x="449" y="1497"/>
                  </a:cubicBezTo>
                  <a:cubicBezTo>
                    <a:pt x="460" y="1542"/>
                    <a:pt x="471" y="1588"/>
                    <a:pt x="482" y="1634"/>
                  </a:cubicBezTo>
                  <a:cubicBezTo>
                    <a:pt x="470" y="1633"/>
                    <a:pt x="459" y="1631"/>
                    <a:pt x="447" y="1630"/>
                  </a:cubicBezTo>
                  <a:cubicBezTo>
                    <a:pt x="433" y="1628"/>
                    <a:pt x="420" y="1626"/>
                    <a:pt x="406" y="1624"/>
                  </a:cubicBezTo>
                  <a:cubicBezTo>
                    <a:pt x="409" y="1621"/>
                    <a:pt x="410" y="1616"/>
                    <a:pt x="408" y="1611"/>
                  </a:cubicBezTo>
                  <a:close/>
                  <a:moveTo>
                    <a:pt x="329" y="1612"/>
                  </a:moveTo>
                  <a:cubicBezTo>
                    <a:pt x="328" y="1585"/>
                    <a:pt x="326" y="1557"/>
                    <a:pt x="324" y="1530"/>
                  </a:cubicBezTo>
                  <a:cubicBezTo>
                    <a:pt x="339" y="1561"/>
                    <a:pt x="355" y="1590"/>
                    <a:pt x="374" y="1619"/>
                  </a:cubicBezTo>
                  <a:cubicBezTo>
                    <a:pt x="359" y="1617"/>
                    <a:pt x="344" y="1615"/>
                    <a:pt x="329" y="1612"/>
                  </a:cubicBezTo>
                  <a:close/>
                  <a:moveTo>
                    <a:pt x="212" y="1576"/>
                  </a:moveTo>
                  <a:cubicBezTo>
                    <a:pt x="221" y="1586"/>
                    <a:pt x="241" y="1578"/>
                    <a:pt x="240" y="1564"/>
                  </a:cubicBezTo>
                  <a:cubicBezTo>
                    <a:pt x="238" y="1549"/>
                    <a:pt x="237" y="1533"/>
                    <a:pt x="236" y="1517"/>
                  </a:cubicBezTo>
                  <a:cubicBezTo>
                    <a:pt x="251" y="1546"/>
                    <a:pt x="266" y="1574"/>
                    <a:pt x="280" y="1603"/>
                  </a:cubicBezTo>
                  <a:cubicBezTo>
                    <a:pt x="266" y="1600"/>
                    <a:pt x="252" y="1597"/>
                    <a:pt x="238" y="1594"/>
                  </a:cubicBezTo>
                  <a:cubicBezTo>
                    <a:pt x="211" y="1588"/>
                    <a:pt x="182" y="1582"/>
                    <a:pt x="153" y="1575"/>
                  </a:cubicBezTo>
                  <a:cubicBezTo>
                    <a:pt x="155" y="1572"/>
                    <a:pt x="156" y="1569"/>
                    <a:pt x="156" y="1566"/>
                  </a:cubicBezTo>
                  <a:cubicBezTo>
                    <a:pt x="153" y="1544"/>
                    <a:pt x="150" y="1523"/>
                    <a:pt x="147" y="1501"/>
                  </a:cubicBezTo>
                  <a:cubicBezTo>
                    <a:pt x="169" y="1526"/>
                    <a:pt x="191" y="1551"/>
                    <a:pt x="212" y="1576"/>
                  </a:cubicBezTo>
                  <a:moveTo>
                    <a:pt x="204" y="1519"/>
                  </a:moveTo>
                  <a:cubicBezTo>
                    <a:pt x="191" y="1504"/>
                    <a:pt x="177" y="1489"/>
                    <a:pt x="163" y="1474"/>
                  </a:cubicBezTo>
                  <a:cubicBezTo>
                    <a:pt x="175" y="1467"/>
                    <a:pt x="187" y="1461"/>
                    <a:pt x="199" y="1455"/>
                  </a:cubicBezTo>
                  <a:cubicBezTo>
                    <a:pt x="201" y="1477"/>
                    <a:pt x="202" y="1498"/>
                    <a:pt x="204" y="1519"/>
                  </a:cubicBezTo>
                  <a:moveTo>
                    <a:pt x="1755" y="2034"/>
                  </a:moveTo>
                  <a:cubicBezTo>
                    <a:pt x="1697" y="1932"/>
                    <a:pt x="1692" y="1832"/>
                    <a:pt x="1706" y="1718"/>
                  </a:cubicBezTo>
                  <a:cubicBezTo>
                    <a:pt x="1717" y="1624"/>
                    <a:pt x="1730" y="1531"/>
                    <a:pt x="1697" y="1440"/>
                  </a:cubicBezTo>
                  <a:cubicBezTo>
                    <a:pt x="1700" y="1422"/>
                    <a:pt x="1681" y="1402"/>
                    <a:pt x="1660" y="1413"/>
                  </a:cubicBezTo>
                  <a:cubicBezTo>
                    <a:pt x="1410" y="1541"/>
                    <a:pt x="1138" y="1620"/>
                    <a:pt x="857" y="1640"/>
                  </a:cubicBezTo>
                  <a:cubicBezTo>
                    <a:pt x="858" y="1638"/>
                    <a:pt x="858" y="1636"/>
                    <a:pt x="857" y="1634"/>
                  </a:cubicBezTo>
                  <a:cubicBezTo>
                    <a:pt x="853" y="1602"/>
                    <a:pt x="848" y="1569"/>
                    <a:pt x="843" y="1537"/>
                  </a:cubicBezTo>
                  <a:cubicBezTo>
                    <a:pt x="857" y="1555"/>
                    <a:pt x="870" y="1574"/>
                    <a:pt x="883" y="1592"/>
                  </a:cubicBezTo>
                  <a:cubicBezTo>
                    <a:pt x="894" y="1606"/>
                    <a:pt x="922" y="1604"/>
                    <a:pt x="921" y="1582"/>
                  </a:cubicBezTo>
                  <a:cubicBezTo>
                    <a:pt x="919" y="1569"/>
                    <a:pt x="918" y="1556"/>
                    <a:pt x="917" y="1543"/>
                  </a:cubicBezTo>
                  <a:cubicBezTo>
                    <a:pt x="931" y="1567"/>
                    <a:pt x="945" y="1592"/>
                    <a:pt x="959" y="1617"/>
                  </a:cubicBezTo>
                  <a:cubicBezTo>
                    <a:pt x="969" y="1633"/>
                    <a:pt x="999" y="1627"/>
                    <a:pt x="997" y="1607"/>
                  </a:cubicBezTo>
                  <a:cubicBezTo>
                    <a:pt x="993" y="1570"/>
                    <a:pt x="990" y="1534"/>
                    <a:pt x="986" y="1497"/>
                  </a:cubicBezTo>
                  <a:cubicBezTo>
                    <a:pt x="999" y="1519"/>
                    <a:pt x="1011" y="1541"/>
                    <a:pt x="1024" y="1563"/>
                  </a:cubicBezTo>
                  <a:cubicBezTo>
                    <a:pt x="1036" y="1585"/>
                    <a:pt x="1067" y="1569"/>
                    <a:pt x="1063" y="1546"/>
                  </a:cubicBezTo>
                  <a:cubicBezTo>
                    <a:pt x="1057" y="1510"/>
                    <a:pt x="1050" y="1473"/>
                    <a:pt x="1044" y="1437"/>
                  </a:cubicBezTo>
                  <a:cubicBezTo>
                    <a:pt x="1075" y="1478"/>
                    <a:pt x="1104" y="1521"/>
                    <a:pt x="1132" y="1565"/>
                  </a:cubicBezTo>
                  <a:cubicBezTo>
                    <a:pt x="1143" y="1583"/>
                    <a:pt x="1175" y="1577"/>
                    <a:pt x="1174" y="1554"/>
                  </a:cubicBezTo>
                  <a:cubicBezTo>
                    <a:pt x="1172" y="1521"/>
                    <a:pt x="1169" y="1488"/>
                    <a:pt x="1164" y="1456"/>
                  </a:cubicBezTo>
                  <a:cubicBezTo>
                    <a:pt x="1185" y="1485"/>
                    <a:pt x="1205" y="1515"/>
                    <a:pt x="1225" y="1544"/>
                  </a:cubicBezTo>
                  <a:cubicBezTo>
                    <a:pt x="1237" y="1561"/>
                    <a:pt x="1273" y="1558"/>
                    <a:pt x="1270" y="1532"/>
                  </a:cubicBezTo>
                  <a:cubicBezTo>
                    <a:pt x="1267" y="1508"/>
                    <a:pt x="1264" y="1485"/>
                    <a:pt x="1261" y="1461"/>
                  </a:cubicBezTo>
                  <a:cubicBezTo>
                    <a:pt x="1279" y="1484"/>
                    <a:pt x="1298" y="1505"/>
                    <a:pt x="1320" y="1525"/>
                  </a:cubicBezTo>
                  <a:cubicBezTo>
                    <a:pt x="1338" y="1543"/>
                    <a:pt x="1363" y="1525"/>
                    <a:pt x="1360" y="1502"/>
                  </a:cubicBezTo>
                  <a:cubicBezTo>
                    <a:pt x="1358" y="1490"/>
                    <a:pt x="1357" y="1478"/>
                    <a:pt x="1355" y="1466"/>
                  </a:cubicBezTo>
                  <a:cubicBezTo>
                    <a:pt x="1368" y="1480"/>
                    <a:pt x="1382" y="1494"/>
                    <a:pt x="1398" y="1507"/>
                  </a:cubicBezTo>
                  <a:cubicBezTo>
                    <a:pt x="1415" y="1521"/>
                    <a:pt x="1437" y="1511"/>
                    <a:pt x="1440" y="1489"/>
                  </a:cubicBezTo>
                  <a:cubicBezTo>
                    <a:pt x="1442" y="1473"/>
                    <a:pt x="1443" y="1457"/>
                    <a:pt x="1442" y="1441"/>
                  </a:cubicBezTo>
                  <a:cubicBezTo>
                    <a:pt x="1457" y="1456"/>
                    <a:pt x="1475" y="1464"/>
                    <a:pt x="1498" y="1447"/>
                  </a:cubicBezTo>
                  <a:cubicBezTo>
                    <a:pt x="1501" y="1444"/>
                    <a:pt x="1504" y="1441"/>
                    <a:pt x="1506" y="1437"/>
                  </a:cubicBezTo>
                  <a:cubicBezTo>
                    <a:pt x="1514" y="1443"/>
                    <a:pt x="1520" y="1449"/>
                    <a:pt x="1525" y="1458"/>
                  </a:cubicBezTo>
                  <a:cubicBezTo>
                    <a:pt x="1545" y="1483"/>
                    <a:pt x="1580" y="1447"/>
                    <a:pt x="1560" y="1422"/>
                  </a:cubicBezTo>
                  <a:cubicBezTo>
                    <a:pt x="1553" y="1413"/>
                    <a:pt x="1545" y="1405"/>
                    <a:pt x="1537" y="1399"/>
                  </a:cubicBezTo>
                  <a:cubicBezTo>
                    <a:pt x="1565" y="1407"/>
                    <a:pt x="1592" y="1414"/>
                    <a:pt x="1620" y="1416"/>
                  </a:cubicBezTo>
                  <a:cubicBezTo>
                    <a:pt x="1639" y="1417"/>
                    <a:pt x="1644" y="1390"/>
                    <a:pt x="1629" y="1381"/>
                  </a:cubicBezTo>
                  <a:cubicBezTo>
                    <a:pt x="1582" y="1350"/>
                    <a:pt x="1517" y="1340"/>
                    <a:pt x="1462" y="1329"/>
                  </a:cubicBezTo>
                  <a:cubicBezTo>
                    <a:pt x="1400" y="1316"/>
                    <a:pt x="1337" y="1308"/>
                    <a:pt x="1275" y="1305"/>
                  </a:cubicBezTo>
                  <a:cubicBezTo>
                    <a:pt x="1171" y="1299"/>
                    <a:pt x="1064" y="1305"/>
                    <a:pt x="963" y="1331"/>
                  </a:cubicBezTo>
                  <a:cubicBezTo>
                    <a:pt x="995" y="1301"/>
                    <a:pt x="1009" y="1255"/>
                    <a:pt x="986" y="1214"/>
                  </a:cubicBezTo>
                  <a:cubicBezTo>
                    <a:pt x="985" y="1214"/>
                    <a:pt x="985" y="1213"/>
                    <a:pt x="985" y="1213"/>
                  </a:cubicBezTo>
                  <a:cubicBezTo>
                    <a:pt x="1029" y="1188"/>
                    <a:pt x="1063" y="1143"/>
                    <a:pt x="1037" y="1095"/>
                  </a:cubicBezTo>
                  <a:cubicBezTo>
                    <a:pt x="1038" y="1090"/>
                    <a:pt x="1039" y="1085"/>
                    <a:pt x="1040" y="1079"/>
                  </a:cubicBezTo>
                  <a:cubicBezTo>
                    <a:pt x="1045" y="1062"/>
                    <a:pt x="1054" y="1046"/>
                    <a:pt x="1066" y="1034"/>
                  </a:cubicBezTo>
                  <a:cubicBezTo>
                    <a:pt x="1078" y="1021"/>
                    <a:pt x="1092" y="1011"/>
                    <a:pt x="1108" y="1004"/>
                  </a:cubicBezTo>
                  <a:cubicBezTo>
                    <a:pt x="1112" y="1002"/>
                    <a:pt x="1116" y="1000"/>
                    <a:pt x="1120" y="999"/>
                  </a:cubicBezTo>
                  <a:cubicBezTo>
                    <a:pt x="1283" y="995"/>
                    <a:pt x="1446" y="879"/>
                    <a:pt x="1500" y="726"/>
                  </a:cubicBezTo>
                  <a:cubicBezTo>
                    <a:pt x="1558" y="557"/>
                    <a:pt x="1477" y="364"/>
                    <a:pt x="1355" y="244"/>
                  </a:cubicBezTo>
                  <a:cubicBezTo>
                    <a:pt x="1109" y="0"/>
                    <a:pt x="664" y="52"/>
                    <a:pt x="525" y="386"/>
                  </a:cubicBezTo>
                  <a:cubicBezTo>
                    <a:pt x="462" y="539"/>
                    <a:pt x="471" y="774"/>
                    <a:pt x="633" y="863"/>
                  </a:cubicBezTo>
                  <a:cubicBezTo>
                    <a:pt x="635" y="864"/>
                    <a:pt x="636" y="864"/>
                    <a:pt x="638" y="865"/>
                  </a:cubicBezTo>
                  <a:cubicBezTo>
                    <a:pt x="649" y="885"/>
                    <a:pt x="659" y="907"/>
                    <a:pt x="664" y="930"/>
                  </a:cubicBezTo>
                  <a:cubicBezTo>
                    <a:pt x="669" y="956"/>
                    <a:pt x="662" y="980"/>
                    <a:pt x="661" y="1006"/>
                  </a:cubicBezTo>
                  <a:cubicBezTo>
                    <a:pt x="660" y="1013"/>
                    <a:pt x="663" y="1018"/>
                    <a:pt x="667" y="1022"/>
                  </a:cubicBezTo>
                  <a:cubicBezTo>
                    <a:pt x="624" y="1039"/>
                    <a:pt x="617" y="1089"/>
                    <a:pt x="636" y="1128"/>
                  </a:cubicBezTo>
                  <a:cubicBezTo>
                    <a:pt x="591" y="1140"/>
                    <a:pt x="571" y="1186"/>
                    <a:pt x="575" y="1232"/>
                  </a:cubicBezTo>
                  <a:cubicBezTo>
                    <a:pt x="577" y="1254"/>
                    <a:pt x="584" y="1273"/>
                    <a:pt x="595" y="1290"/>
                  </a:cubicBezTo>
                  <a:cubicBezTo>
                    <a:pt x="594" y="1290"/>
                    <a:pt x="592" y="1290"/>
                    <a:pt x="591" y="1290"/>
                  </a:cubicBezTo>
                  <a:cubicBezTo>
                    <a:pt x="555" y="1300"/>
                    <a:pt x="537" y="1334"/>
                    <a:pt x="541" y="1371"/>
                  </a:cubicBezTo>
                  <a:cubicBezTo>
                    <a:pt x="542" y="1386"/>
                    <a:pt x="548" y="1398"/>
                    <a:pt x="555" y="1409"/>
                  </a:cubicBezTo>
                  <a:cubicBezTo>
                    <a:pt x="556" y="1422"/>
                    <a:pt x="556" y="1434"/>
                    <a:pt x="556" y="1447"/>
                  </a:cubicBezTo>
                  <a:cubicBezTo>
                    <a:pt x="547" y="1420"/>
                    <a:pt x="536" y="1394"/>
                    <a:pt x="524" y="1367"/>
                  </a:cubicBezTo>
                  <a:cubicBezTo>
                    <a:pt x="547" y="1363"/>
                    <a:pt x="540" y="1329"/>
                    <a:pt x="518" y="1328"/>
                  </a:cubicBezTo>
                  <a:cubicBezTo>
                    <a:pt x="514" y="1328"/>
                    <a:pt x="509" y="1328"/>
                    <a:pt x="505" y="1328"/>
                  </a:cubicBezTo>
                  <a:cubicBezTo>
                    <a:pt x="504" y="1327"/>
                    <a:pt x="504" y="1325"/>
                    <a:pt x="503" y="1324"/>
                  </a:cubicBezTo>
                  <a:cubicBezTo>
                    <a:pt x="495" y="1309"/>
                    <a:pt x="474" y="1315"/>
                    <a:pt x="470" y="1329"/>
                  </a:cubicBezTo>
                  <a:cubicBezTo>
                    <a:pt x="461" y="1329"/>
                    <a:pt x="452" y="1330"/>
                    <a:pt x="443" y="1331"/>
                  </a:cubicBezTo>
                  <a:cubicBezTo>
                    <a:pt x="443" y="1331"/>
                    <a:pt x="443" y="1330"/>
                    <a:pt x="443" y="1330"/>
                  </a:cubicBezTo>
                  <a:cubicBezTo>
                    <a:pt x="438" y="1311"/>
                    <a:pt x="410" y="1315"/>
                    <a:pt x="409" y="1334"/>
                  </a:cubicBezTo>
                  <a:cubicBezTo>
                    <a:pt x="409" y="1335"/>
                    <a:pt x="409" y="1335"/>
                    <a:pt x="409" y="1336"/>
                  </a:cubicBezTo>
                  <a:cubicBezTo>
                    <a:pt x="397" y="1338"/>
                    <a:pt x="385" y="1340"/>
                    <a:pt x="373" y="1343"/>
                  </a:cubicBezTo>
                  <a:cubicBezTo>
                    <a:pt x="373" y="1343"/>
                    <a:pt x="373" y="1343"/>
                    <a:pt x="373" y="1343"/>
                  </a:cubicBezTo>
                  <a:cubicBezTo>
                    <a:pt x="364" y="1327"/>
                    <a:pt x="340" y="1334"/>
                    <a:pt x="340" y="1352"/>
                  </a:cubicBezTo>
                  <a:cubicBezTo>
                    <a:pt x="268" y="1372"/>
                    <a:pt x="198" y="1404"/>
                    <a:pt x="135" y="1444"/>
                  </a:cubicBezTo>
                  <a:cubicBezTo>
                    <a:pt x="125" y="1435"/>
                    <a:pt x="110" y="1446"/>
                    <a:pt x="112" y="1459"/>
                  </a:cubicBezTo>
                  <a:cubicBezTo>
                    <a:pt x="87" y="1476"/>
                    <a:pt x="64" y="1495"/>
                    <a:pt x="42" y="1514"/>
                  </a:cubicBezTo>
                  <a:cubicBezTo>
                    <a:pt x="32" y="1514"/>
                    <a:pt x="23" y="1518"/>
                    <a:pt x="18" y="1527"/>
                  </a:cubicBezTo>
                  <a:cubicBezTo>
                    <a:pt x="16" y="1529"/>
                    <a:pt x="14" y="1533"/>
                    <a:pt x="15" y="1536"/>
                  </a:cubicBezTo>
                  <a:cubicBezTo>
                    <a:pt x="14" y="1537"/>
                    <a:pt x="14" y="1538"/>
                    <a:pt x="14" y="1539"/>
                  </a:cubicBezTo>
                  <a:cubicBezTo>
                    <a:pt x="0" y="1847"/>
                    <a:pt x="0" y="2178"/>
                    <a:pt x="126" y="2465"/>
                  </a:cubicBezTo>
                  <a:cubicBezTo>
                    <a:pt x="189" y="2609"/>
                    <a:pt x="299" y="2721"/>
                    <a:pt x="370" y="2860"/>
                  </a:cubicBezTo>
                  <a:cubicBezTo>
                    <a:pt x="463" y="3039"/>
                    <a:pt x="417" y="3218"/>
                    <a:pt x="405" y="3408"/>
                  </a:cubicBezTo>
                  <a:cubicBezTo>
                    <a:pt x="405" y="3414"/>
                    <a:pt x="407" y="3418"/>
                    <a:pt x="410" y="3421"/>
                  </a:cubicBezTo>
                  <a:cubicBezTo>
                    <a:pt x="410" y="3421"/>
                    <a:pt x="410" y="3421"/>
                    <a:pt x="410" y="3421"/>
                  </a:cubicBezTo>
                  <a:cubicBezTo>
                    <a:pt x="435" y="3495"/>
                    <a:pt x="563" y="3530"/>
                    <a:pt x="632" y="3547"/>
                  </a:cubicBezTo>
                  <a:cubicBezTo>
                    <a:pt x="740" y="3574"/>
                    <a:pt x="855" y="3580"/>
                    <a:pt x="966" y="3582"/>
                  </a:cubicBezTo>
                  <a:cubicBezTo>
                    <a:pt x="1070" y="3584"/>
                    <a:pt x="1176" y="3576"/>
                    <a:pt x="1272" y="3536"/>
                  </a:cubicBezTo>
                  <a:cubicBezTo>
                    <a:pt x="1345" y="3506"/>
                    <a:pt x="1431" y="3454"/>
                    <a:pt x="1460" y="3377"/>
                  </a:cubicBezTo>
                  <a:cubicBezTo>
                    <a:pt x="1466" y="3361"/>
                    <a:pt x="1453" y="3350"/>
                    <a:pt x="1439" y="3349"/>
                  </a:cubicBezTo>
                  <a:cubicBezTo>
                    <a:pt x="1441" y="3345"/>
                    <a:pt x="1439" y="3340"/>
                    <a:pt x="1436" y="3337"/>
                  </a:cubicBezTo>
                  <a:cubicBezTo>
                    <a:pt x="1445" y="3334"/>
                    <a:pt x="1452" y="3324"/>
                    <a:pt x="1449" y="3312"/>
                  </a:cubicBezTo>
                  <a:cubicBezTo>
                    <a:pt x="1427" y="3196"/>
                    <a:pt x="1355" y="3101"/>
                    <a:pt x="1384" y="2976"/>
                  </a:cubicBezTo>
                  <a:cubicBezTo>
                    <a:pt x="1395" y="2931"/>
                    <a:pt x="1419" y="2886"/>
                    <a:pt x="1454" y="2855"/>
                  </a:cubicBezTo>
                  <a:cubicBezTo>
                    <a:pt x="1494" y="2821"/>
                    <a:pt x="1539" y="2817"/>
                    <a:pt x="1589" y="2814"/>
                  </a:cubicBezTo>
                  <a:cubicBezTo>
                    <a:pt x="1652" y="2810"/>
                    <a:pt x="1722" y="2799"/>
                    <a:pt x="1737" y="2727"/>
                  </a:cubicBezTo>
                  <a:cubicBezTo>
                    <a:pt x="1757" y="2630"/>
                    <a:pt x="1711" y="2523"/>
                    <a:pt x="1733" y="2426"/>
                  </a:cubicBezTo>
                  <a:cubicBezTo>
                    <a:pt x="1751" y="2345"/>
                    <a:pt x="1865" y="2361"/>
                    <a:pt x="1876" y="2273"/>
                  </a:cubicBezTo>
                  <a:cubicBezTo>
                    <a:pt x="1887" y="2185"/>
                    <a:pt x="1795" y="2103"/>
                    <a:pt x="1755" y="20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78">
              <a:extLst>
                <a:ext uri="{FF2B5EF4-FFF2-40B4-BE49-F238E27FC236}">
                  <a16:creationId xmlns:a16="http://schemas.microsoft.com/office/drawing/2014/main" id="{7701CD1D-7080-494F-B4BD-E9478BE2B028}"/>
                </a:ext>
              </a:extLst>
            </p:cNvPr>
            <p:cNvSpPr>
              <a:spLocks noEditPoints="1"/>
            </p:cNvSpPr>
            <p:nvPr/>
          </p:nvSpPr>
          <p:spPr bwMode="auto">
            <a:xfrm>
              <a:off x="4776788" y="5062538"/>
              <a:ext cx="198438" cy="122238"/>
            </a:xfrm>
            <a:custGeom>
              <a:avLst/>
              <a:gdLst>
                <a:gd name="T0" fmla="*/ 66 w 388"/>
                <a:gd name="T1" fmla="*/ 85 h 238"/>
                <a:gd name="T2" fmla="*/ 317 w 388"/>
                <a:gd name="T3" fmla="*/ 55 h 238"/>
                <a:gd name="T4" fmla="*/ 105 w 388"/>
                <a:gd name="T5" fmla="*/ 173 h 238"/>
                <a:gd name="T6" fmla="*/ 66 w 388"/>
                <a:gd name="T7" fmla="*/ 85 h 238"/>
                <a:gd name="T8" fmla="*/ 380 w 388"/>
                <a:gd name="T9" fmla="*/ 38 h 238"/>
                <a:gd name="T10" fmla="*/ 356 w 388"/>
                <a:gd name="T11" fmla="*/ 3 h 238"/>
                <a:gd name="T12" fmla="*/ 22 w 388"/>
                <a:gd name="T13" fmla="*/ 42 h 238"/>
                <a:gd name="T14" fmla="*/ 7 w 388"/>
                <a:gd name="T15" fmla="*/ 81 h 238"/>
                <a:gd name="T16" fmla="*/ 71 w 388"/>
                <a:gd name="T17" fmla="*/ 222 h 238"/>
                <a:gd name="T18" fmla="*/ 107 w 388"/>
                <a:gd name="T19" fmla="*/ 231 h 238"/>
                <a:gd name="T20" fmla="*/ 376 w 388"/>
                <a:gd name="T21" fmla="*/ 67 h 238"/>
                <a:gd name="T22" fmla="*/ 380 w 388"/>
                <a:gd name="T23" fmla="*/ 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8" h="238">
                  <a:moveTo>
                    <a:pt x="66" y="85"/>
                  </a:moveTo>
                  <a:cubicBezTo>
                    <a:pt x="149" y="66"/>
                    <a:pt x="232" y="55"/>
                    <a:pt x="317" y="55"/>
                  </a:cubicBezTo>
                  <a:cubicBezTo>
                    <a:pt x="246" y="94"/>
                    <a:pt x="176" y="133"/>
                    <a:pt x="105" y="173"/>
                  </a:cubicBezTo>
                  <a:cubicBezTo>
                    <a:pt x="92" y="143"/>
                    <a:pt x="79" y="114"/>
                    <a:pt x="66" y="85"/>
                  </a:cubicBezTo>
                  <a:close/>
                  <a:moveTo>
                    <a:pt x="380" y="38"/>
                  </a:moveTo>
                  <a:cubicBezTo>
                    <a:pt x="384" y="23"/>
                    <a:pt x="376" y="4"/>
                    <a:pt x="356" y="3"/>
                  </a:cubicBezTo>
                  <a:cubicBezTo>
                    <a:pt x="243" y="0"/>
                    <a:pt x="132" y="13"/>
                    <a:pt x="22" y="42"/>
                  </a:cubicBezTo>
                  <a:cubicBezTo>
                    <a:pt x="5" y="47"/>
                    <a:pt x="0" y="66"/>
                    <a:pt x="7" y="81"/>
                  </a:cubicBezTo>
                  <a:cubicBezTo>
                    <a:pt x="28" y="128"/>
                    <a:pt x="49" y="175"/>
                    <a:pt x="71" y="222"/>
                  </a:cubicBezTo>
                  <a:cubicBezTo>
                    <a:pt x="77" y="234"/>
                    <a:pt x="95" y="238"/>
                    <a:pt x="107" y="231"/>
                  </a:cubicBezTo>
                  <a:cubicBezTo>
                    <a:pt x="196" y="177"/>
                    <a:pt x="287" y="123"/>
                    <a:pt x="376" y="67"/>
                  </a:cubicBezTo>
                  <a:cubicBezTo>
                    <a:pt x="388" y="60"/>
                    <a:pt x="387" y="46"/>
                    <a:pt x="380"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79">
              <a:extLst>
                <a:ext uri="{FF2B5EF4-FFF2-40B4-BE49-F238E27FC236}">
                  <a16:creationId xmlns:a16="http://schemas.microsoft.com/office/drawing/2014/main" id="{32D5942A-3B79-4E22-B842-DE9B6E2F2551}"/>
                </a:ext>
              </a:extLst>
            </p:cNvPr>
            <p:cNvSpPr>
              <a:spLocks noEditPoints="1"/>
            </p:cNvSpPr>
            <p:nvPr/>
          </p:nvSpPr>
          <p:spPr bwMode="auto">
            <a:xfrm>
              <a:off x="4729163" y="4738688"/>
              <a:ext cx="188913" cy="136525"/>
            </a:xfrm>
            <a:custGeom>
              <a:avLst/>
              <a:gdLst>
                <a:gd name="T0" fmla="*/ 55 w 367"/>
                <a:gd name="T1" fmla="*/ 214 h 265"/>
                <a:gd name="T2" fmla="*/ 65 w 367"/>
                <a:gd name="T3" fmla="*/ 77 h 265"/>
                <a:gd name="T4" fmla="*/ 295 w 367"/>
                <a:gd name="T5" fmla="*/ 215 h 265"/>
                <a:gd name="T6" fmla="*/ 55 w 367"/>
                <a:gd name="T7" fmla="*/ 214 h 265"/>
                <a:gd name="T8" fmla="*/ 359 w 367"/>
                <a:gd name="T9" fmla="*/ 198 h 265"/>
                <a:gd name="T10" fmla="*/ 52 w 367"/>
                <a:gd name="T11" fmla="*/ 10 h 265"/>
                <a:gd name="T12" fmla="*/ 14 w 367"/>
                <a:gd name="T13" fmla="*/ 31 h 265"/>
                <a:gd name="T14" fmla="*/ 2 w 367"/>
                <a:gd name="T15" fmla="*/ 230 h 265"/>
                <a:gd name="T16" fmla="*/ 26 w 367"/>
                <a:gd name="T17" fmla="*/ 262 h 265"/>
                <a:gd name="T18" fmla="*/ 344 w 367"/>
                <a:gd name="T19" fmla="*/ 247 h 265"/>
                <a:gd name="T20" fmla="*/ 361 w 367"/>
                <a:gd name="T21" fmla="*/ 225 h 265"/>
                <a:gd name="T22" fmla="*/ 359 w 367"/>
                <a:gd name="T23" fmla="*/ 19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7" h="265">
                  <a:moveTo>
                    <a:pt x="55" y="214"/>
                  </a:moveTo>
                  <a:cubicBezTo>
                    <a:pt x="60" y="168"/>
                    <a:pt x="64" y="122"/>
                    <a:pt x="65" y="77"/>
                  </a:cubicBezTo>
                  <a:cubicBezTo>
                    <a:pt x="139" y="124"/>
                    <a:pt x="216" y="177"/>
                    <a:pt x="295" y="215"/>
                  </a:cubicBezTo>
                  <a:cubicBezTo>
                    <a:pt x="215" y="219"/>
                    <a:pt x="135" y="219"/>
                    <a:pt x="55" y="214"/>
                  </a:cubicBezTo>
                  <a:close/>
                  <a:moveTo>
                    <a:pt x="359" y="198"/>
                  </a:moveTo>
                  <a:cubicBezTo>
                    <a:pt x="271" y="122"/>
                    <a:pt x="152" y="69"/>
                    <a:pt x="52" y="10"/>
                  </a:cubicBezTo>
                  <a:cubicBezTo>
                    <a:pt x="36" y="0"/>
                    <a:pt x="14" y="12"/>
                    <a:pt x="14" y="31"/>
                  </a:cubicBezTo>
                  <a:cubicBezTo>
                    <a:pt x="16" y="98"/>
                    <a:pt x="12" y="164"/>
                    <a:pt x="2" y="230"/>
                  </a:cubicBezTo>
                  <a:cubicBezTo>
                    <a:pt x="0" y="246"/>
                    <a:pt x="9" y="262"/>
                    <a:pt x="26" y="262"/>
                  </a:cubicBezTo>
                  <a:cubicBezTo>
                    <a:pt x="133" y="265"/>
                    <a:pt x="239" y="261"/>
                    <a:pt x="344" y="247"/>
                  </a:cubicBezTo>
                  <a:cubicBezTo>
                    <a:pt x="356" y="245"/>
                    <a:pt x="362" y="234"/>
                    <a:pt x="361" y="225"/>
                  </a:cubicBezTo>
                  <a:cubicBezTo>
                    <a:pt x="366" y="216"/>
                    <a:pt x="367" y="205"/>
                    <a:pt x="359"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80">
              <a:extLst>
                <a:ext uri="{FF2B5EF4-FFF2-40B4-BE49-F238E27FC236}">
                  <a16:creationId xmlns:a16="http://schemas.microsoft.com/office/drawing/2014/main" id="{7240DCC6-A858-4A75-A11B-4AECF2A0BA89}"/>
                </a:ext>
              </a:extLst>
            </p:cNvPr>
            <p:cNvSpPr>
              <a:spLocks noEditPoints="1"/>
            </p:cNvSpPr>
            <p:nvPr/>
          </p:nvSpPr>
          <p:spPr bwMode="auto">
            <a:xfrm>
              <a:off x="4953001" y="4479925"/>
              <a:ext cx="158750" cy="185738"/>
            </a:xfrm>
            <a:custGeom>
              <a:avLst/>
              <a:gdLst>
                <a:gd name="T0" fmla="*/ 78 w 307"/>
                <a:gd name="T1" fmla="*/ 120 h 365"/>
                <a:gd name="T2" fmla="*/ 204 w 307"/>
                <a:gd name="T3" fmla="*/ 67 h 365"/>
                <a:gd name="T4" fmla="*/ 230 w 307"/>
                <a:gd name="T5" fmla="*/ 203 h 365"/>
                <a:gd name="T6" fmla="*/ 250 w 307"/>
                <a:gd name="T7" fmla="*/ 309 h 365"/>
                <a:gd name="T8" fmla="*/ 78 w 307"/>
                <a:gd name="T9" fmla="*/ 120 h 365"/>
                <a:gd name="T10" fmla="*/ 280 w 307"/>
                <a:gd name="T11" fmla="*/ 189 h 365"/>
                <a:gd name="T12" fmla="*/ 249 w 307"/>
                <a:gd name="T13" fmla="*/ 24 h 365"/>
                <a:gd name="T14" fmla="*/ 217 w 307"/>
                <a:gd name="T15" fmla="*/ 5 h 365"/>
                <a:gd name="T16" fmla="*/ 27 w 307"/>
                <a:gd name="T17" fmla="*/ 85 h 365"/>
                <a:gd name="T18" fmla="*/ 15 w 307"/>
                <a:gd name="T19" fmla="*/ 129 h 365"/>
                <a:gd name="T20" fmla="*/ 232 w 307"/>
                <a:gd name="T21" fmla="*/ 345 h 365"/>
                <a:gd name="T22" fmla="*/ 261 w 307"/>
                <a:gd name="T23" fmla="*/ 339 h 365"/>
                <a:gd name="T24" fmla="*/ 266 w 307"/>
                <a:gd name="T25" fmla="*/ 348 h 365"/>
                <a:gd name="T26" fmla="*/ 300 w 307"/>
                <a:gd name="T27" fmla="*/ 338 h 365"/>
                <a:gd name="T28" fmla="*/ 280 w 307"/>
                <a:gd name="T29" fmla="*/ 18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365">
                  <a:moveTo>
                    <a:pt x="78" y="120"/>
                  </a:moveTo>
                  <a:cubicBezTo>
                    <a:pt x="120" y="102"/>
                    <a:pt x="162" y="85"/>
                    <a:pt x="204" y="67"/>
                  </a:cubicBezTo>
                  <a:cubicBezTo>
                    <a:pt x="212" y="113"/>
                    <a:pt x="221" y="158"/>
                    <a:pt x="230" y="203"/>
                  </a:cubicBezTo>
                  <a:cubicBezTo>
                    <a:pt x="236" y="238"/>
                    <a:pt x="240" y="275"/>
                    <a:pt x="250" y="309"/>
                  </a:cubicBezTo>
                  <a:cubicBezTo>
                    <a:pt x="195" y="244"/>
                    <a:pt x="137" y="182"/>
                    <a:pt x="78" y="120"/>
                  </a:cubicBezTo>
                  <a:close/>
                  <a:moveTo>
                    <a:pt x="280" y="189"/>
                  </a:moveTo>
                  <a:cubicBezTo>
                    <a:pt x="270" y="134"/>
                    <a:pt x="259" y="79"/>
                    <a:pt x="249" y="24"/>
                  </a:cubicBezTo>
                  <a:cubicBezTo>
                    <a:pt x="246" y="11"/>
                    <a:pt x="229" y="0"/>
                    <a:pt x="217" y="5"/>
                  </a:cubicBezTo>
                  <a:cubicBezTo>
                    <a:pt x="153" y="32"/>
                    <a:pt x="90" y="58"/>
                    <a:pt x="27" y="85"/>
                  </a:cubicBezTo>
                  <a:cubicBezTo>
                    <a:pt x="9" y="92"/>
                    <a:pt x="0" y="113"/>
                    <a:pt x="15" y="129"/>
                  </a:cubicBezTo>
                  <a:cubicBezTo>
                    <a:pt x="86" y="201"/>
                    <a:pt x="157" y="276"/>
                    <a:pt x="232" y="345"/>
                  </a:cubicBezTo>
                  <a:cubicBezTo>
                    <a:pt x="243" y="355"/>
                    <a:pt x="257" y="349"/>
                    <a:pt x="261" y="339"/>
                  </a:cubicBezTo>
                  <a:cubicBezTo>
                    <a:pt x="263" y="342"/>
                    <a:pt x="264" y="345"/>
                    <a:pt x="266" y="348"/>
                  </a:cubicBezTo>
                  <a:cubicBezTo>
                    <a:pt x="276" y="365"/>
                    <a:pt x="298" y="355"/>
                    <a:pt x="300" y="338"/>
                  </a:cubicBezTo>
                  <a:cubicBezTo>
                    <a:pt x="307" y="290"/>
                    <a:pt x="289" y="237"/>
                    <a:pt x="280"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81">
              <a:extLst>
                <a:ext uri="{FF2B5EF4-FFF2-40B4-BE49-F238E27FC236}">
                  <a16:creationId xmlns:a16="http://schemas.microsoft.com/office/drawing/2014/main" id="{6C7886A3-893D-4ACA-A63F-B22FE19A30BE}"/>
                </a:ext>
              </a:extLst>
            </p:cNvPr>
            <p:cNvSpPr>
              <a:spLocks/>
            </p:cNvSpPr>
            <p:nvPr/>
          </p:nvSpPr>
          <p:spPr bwMode="auto">
            <a:xfrm>
              <a:off x="5397501" y="4419600"/>
              <a:ext cx="133350" cy="201613"/>
            </a:xfrm>
            <a:custGeom>
              <a:avLst/>
              <a:gdLst>
                <a:gd name="T0" fmla="*/ 254 w 261"/>
                <a:gd name="T1" fmla="*/ 141 h 394"/>
                <a:gd name="T2" fmla="*/ 208 w 261"/>
                <a:gd name="T3" fmla="*/ 95 h 394"/>
                <a:gd name="T4" fmla="*/ 60 w 261"/>
                <a:gd name="T5" fmla="*/ 17 h 394"/>
                <a:gd name="T6" fmla="*/ 17 w 261"/>
                <a:gd name="T7" fmla="*/ 35 h 394"/>
                <a:gd name="T8" fmla="*/ 0 w 261"/>
                <a:gd name="T9" fmla="*/ 377 h 394"/>
                <a:gd name="T10" fmla="*/ 25 w 261"/>
                <a:gd name="T11" fmla="*/ 380 h 394"/>
                <a:gd name="T12" fmla="*/ 61 w 261"/>
                <a:gd name="T13" fmla="*/ 89 h 394"/>
                <a:gd name="T14" fmla="*/ 89 w 261"/>
                <a:gd name="T15" fmla="*/ 109 h 394"/>
                <a:gd name="T16" fmla="*/ 173 w 261"/>
                <a:gd name="T17" fmla="*/ 137 h 394"/>
                <a:gd name="T18" fmla="*/ 51 w 261"/>
                <a:gd name="T19" fmla="*/ 344 h 394"/>
                <a:gd name="T20" fmla="*/ 86 w 261"/>
                <a:gd name="T21" fmla="*/ 371 h 394"/>
                <a:gd name="T22" fmla="*/ 217 w 261"/>
                <a:gd name="T23" fmla="*/ 221 h 394"/>
                <a:gd name="T24" fmla="*/ 254 w 261"/>
                <a:gd name="T25" fmla="*/ 14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394">
                  <a:moveTo>
                    <a:pt x="254" y="141"/>
                  </a:moveTo>
                  <a:cubicBezTo>
                    <a:pt x="249" y="117"/>
                    <a:pt x="229" y="104"/>
                    <a:pt x="208" y="95"/>
                  </a:cubicBezTo>
                  <a:cubicBezTo>
                    <a:pt x="152" y="71"/>
                    <a:pt x="103" y="68"/>
                    <a:pt x="60" y="17"/>
                  </a:cubicBezTo>
                  <a:cubicBezTo>
                    <a:pt x="45" y="0"/>
                    <a:pt x="18" y="15"/>
                    <a:pt x="17" y="35"/>
                  </a:cubicBezTo>
                  <a:cubicBezTo>
                    <a:pt x="12" y="149"/>
                    <a:pt x="2" y="263"/>
                    <a:pt x="0" y="377"/>
                  </a:cubicBezTo>
                  <a:cubicBezTo>
                    <a:pt x="0" y="390"/>
                    <a:pt x="23" y="394"/>
                    <a:pt x="25" y="380"/>
                  </a:cubicBezTo>
                  <a:cubicBezTo>
                    <a:pt x="41" y="283"/>
                    <a:pt x="50" y="186"/>
                    <a:pt x="61" y="89"/>
                  </a:cubicBezTo>
                  <a:cubicBezTo>
                    <a:pt x="70" y="96"/>
                    <a:pt x="79" y="103"/>
                    <a:pt x="89" y="109"/>
                  </a:cubicBezTo>
                  <a:cubicBezTo>
                    <a:pt x="112" y="121"/>
                    <a:pt x="156" y="122"/>
                    <a:pt x="173" y="137"/>
                  </a:cubicBezTo>
                  <a:cubicBezTo>
                    <a:pt x="218" y="177"/>
                    <a:pt x="77" y="301"/>
                    <a:pt x="51" y="344"/>
                  </a:cubicBezTo>
                  <a:cubicBezTo>
                    <a:pt x="38" y="367"/>
                    <a:pt x="68" y="388"/>
                    <a:pt x="86" y="371"/>
                  </a:cubicBezTo>
                  <a:cubicBezTo>
                    <a:pt x="136" y="329"/>
                    <a:pt x="176" y="271"/>
                    <a:pt x="217" y="221"/>
                  </a:cubicBezTo>
                  <a:cubicBezTo>
                    <a:pt x="236" y="198"/>
                    <a:pt x="261" y="174"/>
                    <a:pt x="254" y="1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82">
              <a:extLst>
                <a:ext uri="{FF2B5EF4-FFF2-40B4-BE49-F238E27FC236}">
                  <a16:creationId xmlns:a16="http://schemas.microsoft.com/office/drawing/2014/main" id="{CD129E9E-A1F7-4BE4-AE68-A3042ADDA799}"/>
                </a:ext>
              </a:extLst>
            </p:cNvPr>
            <p:cNvSpPr>
              <a:spLocks noEditPoints="1"/>
            </p:cNvSpPr>
            <p:nvPr/>
          </p:nvSpPr>
          <p:spPr bwMode="auto">
            <a:xfrm>
              <a:off x="5538788" y="4652963"/>
              <a:ext cx="196850" cy="144463"/>
            </a:xfrm>
            <a:custGeom>
              <a:avLst/>
              <a:gdLst>
                <a:gd name="T0" fmla="*/ 73 w 383"/>
                <a:gd name="T1" fmla="*/ 218 h 282"/>
                <a:gd name="T2" fmla="*/ 291 w 383"/>
                <a:gd name="T3" fmla="*/ 70 h 282"/>
                <a:gd name="T4" fmla="*/ 322 w 383"/>
                <a:gd name="T5" fmla="*/ 214 h 282"/>
                <a:gd name="T6" fmla="*/ 73 w 383"/>
                <a:gd name="T7" fmla="*/ 218 h 282"/>
                <a:gd name="T8" fmla="*/ 379 w 383"/>
                <a:gd name="T9" fmla="*/ 234 h 282"/>
                <a:gd name="T10" fmla="*/ 333 w 383"/>
                <a:gd name="T11" fmla="*/ 24 h 282"/>
                <a:gd name="T12" fmla="*/ 296 w 383"/>
                <a:gd name="T13" fmla="*/ 9 h 282"/>
                <a:gd name="T14" fmla="*/ 10 w 383"/>
                <a:gd name="T15" fmla="*/ 231 h 282"/>
                <a:gd name="T16" fmla="*/ 26 w 383"/>
                <a:gd name="T17" fmla="*/ 252 h 282"/>
                <a:gd name="T18" fmla="*/ 38 w 383"/>
                <a:gd name="T19" fmla="*/ 243 h 282"/>
                <a:gd name="T20" fmla="*/ 53 w 383"/>
                <a:gd name="T21" fmla="*/ 262 h 282"/>
                <a:gd name="T22" fmla="*/ 354 w 383"/>
                <a:gd name="T23" fmla="*/ 267 h 282"/>
                <a:gd name="T24" fmla="*/ 379 w 383"/>
                <a:gd name="T25" fmla="*/ 23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3" h="282">
                  <a:moveTo>
                    <a:pt x="73" y="218"/>
                  </a:moveTo>
                  <a:cubicBezTo>
                    <a:pt x="144" y="165"/>
                    <a:pt x="215" y="114"/>
                    <a:pt x="291" y="70"/>
                  </a:cubicBezTo>
                  <a:cubicBezTo>
                    <a:pt x="301" y="118"/>
                    <a:pt x="312" y="166"/>
                    <a:pt x="322" y="214"/>
                  </a:cubicBezTo>
                  <a:cubicBezTo>
                    <a:pt x="240" y="212"/>
                    <a:pt x="152" y="204"/>
                    <a:pt x="73" y="218"/>
                  </a:cubicBezTo>
                  <a:close/>
                  <a:moveTo>
                    <a:pt x="379" y="234"/>
                  </a:moveTo>
                  <a:lnTo>
                    <a:pt x="333" y="24"/>
                  </a:lnTo>
                  <a:cubicBezTo>
                    <a:pt x="329" y="9"/>
                    <a:pt x="309" y="0"/>
                    <a:pt x="296" y="9"/>
                  </a:cubicBezTo>
                  <a:cubicBezTo>
                    <a:pt x="196" y="76"/>
                    <a:pt x="95" y="145"/>
                    <a:pt x="10" y="231"/>
                  </a:cubicBezTo>
                  <a:cubicBezTo>
                    <a:pt x="0" y="242"/>
                    <a:pt x="13" y="261"/>
                    <a:pt x="26" y="252"/>
                  </a:cubicBezTo>
                  <a:cubicBezTo>
                    <a:pt x="30" y="249"/>
                    <a:pt x="34" y="246"/>
                    <a:pt x="38" y="243"/>
                  </a:cubicBezTo>
                  <a:cubicBezTo>
                    <a:pt x="38" y="252"/>
                    <a:pt x="43" y="260"/>
                    <a:pt x="53" y="262"/>
                  </a:cubicBezTo>
                  <a:cubicBezTo>
                    <a:pt x="148" y="282"/>
                    <a:pt x="257" y="267"/>
                    <a:pt x="354" y="267"/>
                  </a:cubicBezTo>
                  <a:cubicBezTo>
                    <a:pt x="372" y="266"/>
                    <a:pt x="383" y="250"/>
                    <a:pt x="379"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83">
              <a:extLst>
                <a:ext uri="{FF2B5EF4-FFF2-40B4-BE49-F238E27FC236}">
                  <a16:creationId xmlns:a16="http://schemas.microsoft.com/office/drawing/2014/main" id="{87368691-D3EC-4335-9295-287CC56C8D83}"/>
                </a:ext>
              </a:extLst>
            </p:cNvPr>
            <p:cNvSpPr>
              <a:spLocks noEditPoints="1"/>
            </p:cNvSpPr>
            <p:nvPr/>
          </p:nvSpPr>
          <p:spPr bwMode="auto">
            <a:xfrm>
              <a:off x="5605463" y="4949825"/>
              <a:ext cx="204788" cy="138113"/>
            </a:xfrm>
            <a:custGeom>
              <a:avLst/>
              <a:gdLst>
                <a:gd name="T0" fmla="*/ 335 w 399"/>
                <a:gd name="T1" fmla="*/ 59 h 269"/>
                <a:gd name="T2" fmla="*/ 303 w 399"/>
                <a:gd name="T3" fmla="*/ 203 h 269"/>
                <a:gd name="T4" fmla="*/ 69 w 399"/>
                <a:gd name="T5" fmla="*/ 84 h 269"/>
                <a:gd name="T6" fmla="*/ 335 w 399"/>
                <a:gd name="T7" fmla="*/ 59 h 269"/>
                <a:gd name="T8" fmla="*/ 362 w 399"/>
                <a:gd name="T9" fmla="*/ 4 h 269"/>
                <a:gd name="T10" fmla="*/ 15 w 399"/>
                <a:gd name="T11" fmla="*/ 62 h 269"/>
                <a:gd name="T12" fmla="*/ 18 w 399"/>
                <a:gd name="T13" fmla="*/ 88 h 269"/>
                <a:gd name="T14" fmla="*/ 21 w 399"/>
                <a:gd name="T15" fmla="*/ 88 h 269"/>
                <a:gd name="T16" fmla="*/ 26 w 399"/>
                <a:gd name="T17" fmla="*/ 114 h 269"/>
                <a:gd name="T18" fmla="*/ 315 w 399"/>
                <a:gd name="T19" fmla="*/ 265 h 269"/>
                <a:gd name="T20" fmla="*/ 347 w 399"/>
                <a:gd name="T21" fmla="*/ 246 h 269"/>
                <a:gd name="T22" fmla="*/ 394 w 399"/>
                <a:gd name="T23" fmla="*/ 36 h 269"/>
                <a:gd name="T24" fmla="*/ 362 w 399"/>
                <a:gd name="T25" fmla="*/ 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269">
                  <a:moveTo>
                    <a:pt x="335" y="59"/>
                  </a:moveTo>
                  <a:cubicBezTo>
                    <a:pt x="324" y="107"/>
                    <a:pt x="313" y="155"/>
                    <a:pt x="303" y="203"/>
                  </a:cubicBezTo>
                  <a:cubicBezTo>
                    <a:pt x="221" y="170"/>
                    <a:pt x="147" y="125"/>
                    <a:pt x="69" y="84"/>
                  </a:cubicBezTo>
                  <a:cubicBezTo>
                    <a:pt x="158" y="77"/>
                    <a:pt x="246" y="67"/>
                    <a:pt x="335" y="59"/>
                  </a:cubicBezTo>
                  <a:close/>
                  <a:moveTo>
                    <a:pt x="362" y="4"/>
                  </a:moveTo>
                  <a:cubicBezTo>
                    <a:pt x="246" y="23"/>
                    <a:pt x="130" y="39"/>
                    <a:pt x="15" y="62"/>
                  </a:cubicBezTo>
                  <a:cubicBezTo>
                    <a:pt x="0" y="65"/>
                    <a:pt x="3" y="89"/>
                    <a:pt x="18" y="88"/>
                  </a:cubicBezTo>
                  <a:cubicBezTo>
                    <a:pt x="19" y="88"/>
                    <a:pt x="20" y="88"/>
                    <a:pt x="21" y="88"/>
                  </a:cubicBezTo>
                  <a:cubicBezTo>
                    <a:pt x="16" y="96"/>
                    <a:pt x="16" y="106"/>
                    <a:pt x="26" y="114"/>
                  </a:cubicBezTo>
                  <a:cubicBezTo>
                    <a:pt x="107" y="184"/>
                    <a:pt x="215" y="228"/>
                    <a:pt x="315" y="265"/>
                  </a:cubicBezTo>
                  <a:cubicBezTo>
                    <a:pt x="328" y="269"/>
                    <a:pt x="344" y="259"/>
                    <a:pt x="347" y="246"/>
                  </a:cubicBezTo>
                  <a:cubicBezTo>
                    <a:pt x="363" y="176"/>
                    <a:pt x="378" y="106"/>
                    <a:pt x="394" y="36"/>
                  </a:cubicBezTo>
                  <a:cubicBezTo>
                    <a:pt x="399" y="15"/>
                    <a:pt x="382" y="0"/>
                    <a:pt x="36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4">
              <a:extLst>
                <a:ext uri="{FF2B5EF4-FFF2-40B4-BE49-F238E27FC236}">
                  <a16:creationId xmlns:a16="http://schemas.microsoft.com/office/drawing/2014/main" id="{DBADA67D-4C64-42C5-99B9-2C74BFBC2C22}"/>
                </a:ext>
              </a:extLst>
            </p:cNvPr>
            <p:cNvSpPr>
              <a:spLocks noEditPoints="1"/>
            </p:cNvSpPr>
            <p:nvPr/>
          </p:nvSpPr>
          <p:spPr bwMode="auto">
            <a:xfrm>
              <a:off x="5527676" y="5153025"/>
              <a:ext cx="187325" cy="147638"/>
            </a:xfrm>
            <a:custGeom>
              <a:avLst/>
              <a:gdLst>
                <a:gd name="T0" fmla="*/ 81 w 367"/>
                <a:gd name="T1" fmla="*/ 56 h 288"/>
                <a:gd name="T2" fmla="*/ 181 w 367"/>
                <a:gd name="T3" fmla="*/ 97 h 288"/>
                <a:gd name="T4" fmla="*/ 297 w 367"/>
                <a:gd name="T5" fmla="*/ 151 h 288"/>
                <a:gd name="T6" fmla="*/ 216 w 367"/>
                <a:gd name="T7" fmla="*/ 226 h 288"/>
                <a:gd name="T8" fmla="*/ 81 w 367"/>
                <a:gd name="T9" fmla="*/ 56 h 288"/>
                <a:gd name="T10" fmla="*/ 352 w 367"/>
                <a:gd name="T11" fmla="*/ 124 h 288"/>
                <a:gd name="T12" fmla="*/ 198 w 367"/>
                <a:gd name="T13" fmla="*/ 56 h 288"/>
                <a:gd name="T14" fmla="*/ 59 w 367"/>
                <a:gd name="T15" fmla="*/ 20 h 288"/>
                <a:gd name="T16" fmla="*/ 56 w 367"/>
                <a:gd name="T17" fmla="*/ 21 h 288"/>
                <a:gd name="T18" fmla="*/ 16 w 367"/>
                <a:gd name="T19" fmla="*/ 49 h 288"/>
                <a:gd name="T20" fmla="*/ 198 w 367"/>
                <a:gd name="T21" fmla="*/ 278 h 288"/>
                <a:gd name="T22" fmla="*/ 232 w 367"/>
                <a:gd name="T23" fmla="*/ 278 h 288"/>
                <a:gd name="T24" fmla="*/ 356 w 367"/>
                <a:gd name="T25" fmla="*/ 162 h 288"/>
                <a:gd name="T26" fmla="*/ 352 w 367"/>
                <a:gd name="T27" fmla="*/ 12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7" h="288">
                  <a:moveTo>
                    <a:pt x="81" y="56"/>
                  </a:moveTo>
                  <a:cubicBezTo>
                    <a:pt x="111" y="75"/>
                    <a:pt x="150" y="84"/>
                    <a:pt x="181" y="97"/>
                  </a:cubicBezTo>
                  <a:cubicBezTo>
                    <a:pt x="220" y="114"/>
                    <a:pt x="259" y="132"/>
                    <a:pt x="297" y="151"/>
                  </a:cubicBezTo>
                  <a:cubicBezTo>
                    <a:pt x="270" y="176"/>
                    <a:pt x="243" y="201"/>
                    <a:pt x="216" y="226"/>
                  </a:cubicBezTo>
                  <a:cubicBezTo>
                    <a:pt x="167" y="172"/>
                    <a:pt x="122" y="116"/>
                    <a:pt x="81" y="56"/>
                  </a:cubicBezTo>
                  <a:close/>
                  <a:moveTo>
                    <a:pt x="352" y="124"/>
                  </a:moveTo>
                  <a:cubicBezTo>
                    <a:pt x="301" y="100"/>
                    <a:pt x="250" y="77"/>
                    <a:pt x="198" y="56"/>
                  </a:cubicBezTo>
                  <a:cubicBezTo>
                    <a:pt x="156" y="39"/>
                    <a:pt x="105" y="9"/>
                    <a:pt x="59" y="20"/>
                  </a:cubicBezTo>
                  <a:cubicBezTo>
                    <a:pt x="58" y="20"/>
                    <a:pt x="57" y="21"/>
                    <a:pt x="56" y="21"/>
                  </a:cubicBezTo>
                  <a:cubicBezTo>
                    <a:pt x="38" y="0"/>
                    <a:pt x="0" y="23"/>
                    <a:pt x="16" y="49"/>
                  </a:cubicBezTo>
                  <a:cubicBezTo>
                    <a:pt x="70" y="130"/>
                    <a:pt x="130" y="207"/>
                    <a:pt x="198" y="278"/>
                  </a:cubicBezTo>
                  <a:cubicBezTo>
                    <a:pt x="207" y="288"/>
                    <a:pt x="223" y="287"/>
                    <a:pt x="232" y="278"/>
                  </a:cubicBezTo>
                  <a:cubicBezTo>
                    <a:pt x="274" y="239"/>
                    <a:pt x="315" y="201"/>
                    <a:pt x="356" y="162"/>
                  </a:cubicBezTo>
                  <a:cubicBezTo>
                    <a:pt x="367" y="152"/>
                    <a:pt x="365" y="131"/>
                    <a:pt x="352"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Rectángulo redondeado 1"/>
          <p:cNvSpPr/>
          <p:nvPr/>
        </p:nvSpPr>
        <p:spPr>
          <a:xfrm>
            <a:off x="4765230" y="365250"/>
            <a:ext cx="4199258" cy="399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chemeClr val="tx1"/>
                </a:solidFill>
              </a:rPr>
              <a:t>LINEAMIENTOS GENERALES </a:t>
            </a:r>
          </a:p>
        </p:txBody>
      </p:sp>
    </p:spTree>
    <p:extLst>
      <p:ext uri="{BB962C8B-B14F-4D97-AF65-F5344CB8AC3E}">
        <p14:creationId xmlns:p14="http://schemas.microsoft.com/office/powerpoint/2010/main" val="3319447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redondeado"/>
          <p:cNvSpPr/>
          <p:nvPr/>
        </p:nvSpPr>
        <p:spPr>
          <a:xfrm>
            <a:off x="1331640" y="188640"/>
            <a:ext cx="6912768" cy="720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400" b="1" dirty="0">
                <a:solidFill>
                  <a:schemeClr val="tx1"/>
                </a:solidFill>
              </a:rPr>
              <a:t>PETICIÓN/SOLICITUD </a:t>
            </a:r>
            <a:r>
              <a:rPr lang="es-EC" sz="2400" b="1" dirty="0">
                <a:solidFill>
                  <a:srgbClr val="C00000"/>
                </a:solidFill>
              </a:rPr>
              <a:t>(Art. 54 LOIPEVCM</a:t>
            </a:r>
          </a:p>
          <a:p>
            <a:pPr algn="ctr"/>
            <a:r>
              <a:rPr lang="es-EC" sz="2400" b="1" dirty="0">
                <a:solidFill>
                  <a:srgbClr val="C00000"/>
                </a:solidFill>
              </a:rPr>
              <a:t>  Art. 47 Reglamento )</a:t>
            </a:r>
          </a:p>
        </p:txBody>
      </p:sp>
      <p:sp>
        <p:nvSpPr>
          <p:cNvPr id="10" name="9 Rectángulo redondeado"/>
          <p:cNvSpPr/>
          <p:nvPr/>
        </p:nvSpPr>
        <p:spPr>
          <a:xfrm>
            <a:off x="467544" y="1916832"/>
            <a:ext cx="2880320" cy="43924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sz="1400" dirty="0"/>
          </a:p>
          <a:p>
            <a:pPr algn="ctr"/>
            <a:endParaRPr lang="es-EC" sz="1400" dirty="0"/>
          </a:p>
          <a:p>
            <a:pPr algn="ctr"/>
            <a:endParaRPr lang="es-EC" sz="1400" dirty="0"/>
          </a:p>
          <a:p>
            <a:pPr algn="ctr"/>
            <a:endParaRPr lang="es-EC" sz="1400" dirty="0"/>
          </a:p>
          <a:p>
            <a:pPr algn="just">
              <a:buFont typeface="Arial" pitchFamily="34" charset="0"/>
              <a:buChar char="•"/>
            </a:pPr>
            <a:r>
              <a:rPr lang="es-EC" sz="1400" dirty="0">
                <a:solidFill>
                  <a:schemeClr val="tx1"/>
                </a:solidFill>
              </a:rPr>
              <a:t>Cualquier persona puede solicitar medidas para si misma o para terceras   personas </a:t>
            </a:r>
          </a:p>
          <a:p>
            <a:pPr algn="just">
              <a:buFont typeface="Arial" pitchFamily="34" charset="0"/>
              <a:buChar char="•"/>
            </a:pPr>
            <a:r>
              <a:rPr lang="es-EC" sz="1400" dirty="0">
                <a:solidFill>
                  <a:schemeClr val="tx1"/>
                </a:solidFill>
              </a:rPr>
              <a:t>La petición puede ser verbal o escrita </a:t>
            </a:r>
          </a:p>
          <a:p>
            <a:pPr algn="just">
              <a:buFont typeface="Arial" pitchFamily="34" charset="0"/>
              <a:buChar char="•"/>
            </a:pPr>
            <a:r>
              <a:rPr lang="es-EC" sz="1400" dirty="0">
                <a:solidFill>
                  <a:schemeClr val="tx1"/>
                </a:solidFill>
              </a:rPr>
              <a:t>No se requiere patrocinio de abogado </a:t>
            </a:r>
          </a:p>
          <a:p>
            <a:pPr algn="just">
              <a:buFont typeface="Arial" pitchFamily="34" charset="0"/>
              <a:buChar char="•"/>
            </a:pPr>
            <a:r>
              <a:rPr lang="es-EC" sz="1400" dirty="0">
                <a:solidFill>
                  <a:schemeClr val="tx1"/>
                </a:solidFill>
              </a:rPr>
              <a:t>Si la víctima se encuentra en crisis, el/la funcionario/a público deberá darle contención.</a:t>
            </a:r>
          </a:p>
          <a:p>
            <a:pPr algn="just">
              <a:buFont typeface="Arial" pitchFamily="34" charset="0"/>
              <a:buChar char="•"/>
            </a:pPr>
            <a:r>
              <a:rPr lang="es-EC" sz="1400" dirty="0">
                <a:solidFill>
                  <a:schemeClr val="tx1"/>
                </a:solidFill>
              </a:rPr>
              <a:t>La información de la solicitud se ingresará al Registro Único de Violencia,  cuando entre en funcionamiento., mientras tanto se mantendrán expedientes administrativos. </a:t>
            </a:r>
          </a:p>
          <a:p>
            <a:pPr algn="just">
              <a:buFont typeface="Arial" pitchFamily="34" charset="0"/>
              <a:buChar char="•"/>
            </a:pPr>
            <a:r>
              <a:rPr lang="es-EC" sz="1400" dirty="0">
                <a:solidFill>
                  <a:schemeClr val="tx1"/>
                </a:solidFill>
              </a:rPr>
              <a:t>La información será maneja de forma reservada </a:t>
            </a:r>
          </a:p>
          <a:p>
            <a:pPr>
              <a:buFont typeface="Arial" pitchFamily="34" charset="0"/>
              <a:buChar char="•"/>
            </a:pPr>
            <a:endParaRPr lang="es-EC" sz="1400" dirty="0"/>
          </a:p>
          <a:p>
            <a:pPr algn="ctr"/>
            <a:endParaRPr lang="es-EC" sz="1400" dirty="0"/>
          </a:p>
          <a:p>
            <a:pPr algn="ctr"/>
            <a:endParaRPr lang="es-EC" sz="1400" dirty="0"/>
          </a:p>
          <a:p>
            <a:pPr algn="ctr"/>
            <a:endParaRPr lang="es-EC" sz="1400" dirty="0"/>
          </a:p>
          <a:p>
            <a:pPr algn="ctr"/>
            <a:endParaRPr lang="es-EC" sz="1400" dirty="0"/>
          </a:p>
        </p:txBody>
      </p:sp>
      <p:sp>
        <p:nvSpPr>
          <p:cNvPr id="14" name="13 Rectángulo redondeado"/>
          <p:cNvSpPr/>
          <p:nvPr/>
        </p:nvSpPr>
        <p:spPr>
          <a:xfrm>
            <a:off x="611560" y="260648"/>
            <a:ext cx="576064" cy="504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400" b="1" dirty="0">
                <a:solidFill>
                  <a:schemeClr val="tx1"/>
                </a:solidFill>
              </a:rPr>
              <a:t>1.</a:t>
            </a:r>
          </a:p>
        </p:txBody>
      </p:sp>
      <p:sp>
        <p:nvSpPr>
          <p:cNvPr id="18" name="17 Rectángulo redondeado"/>
          <p:cNvSpPr/>
          <p:nvPr/>
        </p:nvSpPr>
        <p:spPr>
          <a:xfrm>
            <a:off x="1187624" y="1268760"/>
            <a:ext cx="1512168" cy="504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400" b="1" dirty="0">
                <a:solidFill>
                  <a:schemeClr val="tx1"/>
                </a:solidFill>
              </a:rPr>
              <a:t>Generalidades </a:t>
            </a:r>
          </a:p>
        </p:txBody>
      </p:sp>
      <p:sp>
        <p:nvSpPr>
          <p:cNvPr id="7" name="6 Rectángulo redondeado"/>
          <p:cNvSpPr/>
          <p:nvPr/>
        </p:nvSpPr>
        <p:spPr>
          <a:xfrm>
            <a:off x="4283968" y="1196752"/>
            <a:ext cx="3888432" cy="576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b="1" dirty="0">
                <a:solidFill>
                  <a:schemeClr val="tx1"/>
                </a:solidFill>
              </a:rPr>
              <a:t>Contenido de la solicitud: </a:t>
            </a:r>
          </a:p>
        </p:txBody>
      </p:sp>
      <p:sp>
        <p:nvSpPr>
          <p:cNvPr id="8" name="7 Rectángulo redondeado"/>
          <p:cNvSpPr/>
          <p:nvPr/>
        </p:nvSpPr>
        <p:spPr>
          <a:xfrm>
            <a:off x="3779912" y="1916832"/>
            <a:ext cx="4896544" cy="44644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400050" indent="-400050" algn="just">
              <a:buFont typeface="+mj-lt"/>
              <a:buAutoNum type="romanUcPeriod"/>
            </a:pPr>
            <a:r>
              <a:rPr lang="es-EC" sz="1400" dirty="0">
                <a:solidFill>
                  <a:schemeClr val="tx1"/>
                </a:solidFill>
              </a:rPr>
              <a:t>Nombres, apellido, domicilio, teléfono (SOLICITANTE </a:t>
            </a:r>
          </a:p>
          <a:p>
            <a:pPr marL="400050" indent="-400050" algn="just">
              <a:buFont typeface="+mj-lt"/>
              <a:buAutoNum type="romanUcPeriod"/>
            </a:pPr>
            <a:r>
              <a:rPr lang="es-EC" sz="1400" dirty="0">
                <a:solidFill>
                  <a:schemeClr val="tx1"/>
                </a:solidFill>
              </a:rPr>
              <a:t>Nombres, apellido domicilio, teléfono, edad, auto identificación étnica, situación socioeconómica, identidad de género, orientación sexual, nivel instrucción, discapacidad, condición migratorio, estado civil.  (VICTIMA Y PERSONAA AGRESORA )</a:t>
            </a:r>
          </a:p>
          <a:p>
            <a:pPr marL="400050" indent="-400050" algn="just"/>
            <a:r>
              <a:rPr lang="es-EC" sz="1400" dirty="0">
                <a:solidFill>
                  <a:schemeClr val="tx1"/>
                </a:solidFill>
              </a:rPr>
              <a:t>	Si conoce, si la víctima realiza labores de cuidado y si tiene dependientes a su cargo.</a:t>
            </a:r>
          </a:p>
          <a:p>
            <a:pPr marL="400050" indent="-400050" algn="just">
              <a:buAutoNum type="romanUcPeriod" startAt="3"/>
            </a:pPr>
            <a:r>
              <a:rPr lang="es-EC" sz="1400" dirty="0">
                <a:solidFill>
                  <a:schemeClr val="tx1"/>
                </a:solidFill>
              </a:rPr>
              <a:t>Relación de la víctima con la persona agresora </a:t>
            </a:r>
          </a:p>
          <a:p>
            <a:pPr marL="400050" indent="-400050" algn="just">
              <a:buAutoNum type="romanUcPeriod" startAt="3"/>
            </a:pPr>
            <a:r>
              <a:rPr lang="es-EC" sz="1400" dirty="0">
                <a:solidFill>
                  <a:schemeClr val="tx1"/>
                </a:solidFill>
              </a:rPr>
              <a:t>Resumen de los hechos de violencia </a:t>
            </a:r>
          </a:p>
          <a:p>
            <a:pPr marL="400050" indent="-400050" algn="just">
              <a:buAutoNum type="romanUcPeriod" startAt="3"/>
            </a:pPr>
            <a:r>
              <a:rPr lang="es-EC" sz="1400" dirty="0">
                <a:solidFill>
                  <a:schemeClr val="tx1"/>
                </a:solidFill>
              </a:rPr>
              <a:t>Tipo de Violencia </a:t>
            </a:r>
          </a:p>
          <a:p>
            <a:pPr marL="400050" indent="-400050" algn="just">
              <a:buAutoNum type="romanUcPeriod" startAt="3"/>
            </a:pPr>
            <a:r>
              <a:rPr lang="es-EC" sz="1400" dirty="0">
                <a:solidFill>
                  <a:schemeClr val="tx1"/>
                </a:solidFill>
              </a:rPr>
              <a:t>Identificación factores de riesgo y condiciones para atención prioritaria de la víctima.</a:t>
            </a:r>
          </a:p>
          <a:p>
            <a:pPr marL="400050" indent="-400050" algn="just">
              <a:buAutoNum type="romanUcPeriod" startAt="3"/>
            </a:pPr>
            <a:r>
              <a:rPr lang="es-EC" sz="1400" dirty="0">
                <a:solidFill>
                  <a:schemeClr val="tx1"/>
                </a:solidFill>
              </a:rPr>
              <a:t>Solicitud de la MAPI (detalle)</a:t>
            </a:r>
          </a:p>
          <a:p>
            <a:pPr marL="400050" indent="-400050" algn="just">
              <a:buAutoNum type="romanUcPeriod" startAt="3"/>
            </a:pPr>
            <a:r>
              <a:rPr lang="es-EC" sz="1400" dirty="0">
                <a:solidFill>
                  <a:schemeClr val="tx1"/>
                </a:solidFill>
              </a:rPr>
              <a:t>Firma o huella dactilar del/la solicitante </a:t>
            </a:r>
          </a:p>
          <a:p>
            <a:pPr marL="400050" indent="-400050" algn="just"/>
            <a:endParaRPr lang="es-EC" sz="1400" dirty="0">
              <a:solidFill>
                <a:schemeClr val="tx1"/>
              </a:solidFill>
            </a:endParaRPr>
          </a:p>
          <a:p>
            <a:pPr algn="just"/>
            <a:endParaRPr lang="es-EC" sz="1400" dirty="0"/>
          </a:p>
        </p:txBody>
      </p:sp>
    </p:spTree>
    <p:extLst>
      <p:ext uri="{BB962C8B-B14F-4D97-AF65-F5344CB8AC3E}">
        <p14:creationId xmlns:p14="http://schemas.microsoft.com/office/powerpoint/2010/main" val="681774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11560" y="2348880"/>
            <a:ext cx="7851648" cy="1828800"/>
          </a:xfrm>
        </p:spPr>
        <p:txBody>
          <a:bodyPr/>
          <a:lstStyle/>
          <a:p>
            <a:r>
              <a:rPr lang="es-EC" dirty="0"/>
              <a:t>INTRODUCCIÓN A LA LEY </a:t>
            </a:r>
          </a:p>
        </p:txBody>
      </p:sp>
    </p:spTree>
    <p:extLst>
      <p:ext uri="{BB962C8B-B14F-4D97-AF65-F5344CB8AC3E}">
        <p14:creationId xmlns:p14="http://schemas.microsoft.com/office/powerpoint/2010/main" val="1913664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redondeado"/>
          <p:cNvSpPr/>
          <p:nvPr/>
        </p:nvSpPr>
        <p:spPr>
          <a:xfrm>
            <a:off x="1331640" y="188640"/>
            <a:ext cx="6912768" cy="720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400" b="1" dirty="0">
                <a:solidFill>
                  <a:schemeClr val="tx1"/>
                </a:solidFill>
              </a:rPr>
              <a:t>RECEPCIÓN DE LA SOLICITUD </a:t>
            </a:r>
          </a:p>
          <a:p>
            <a:pPr algn="ctr"/>
            <a:r>
              <a:rPr lang="es-EC" sz="2400" b="1" dirty="0">
                <a:solidFill>
                  <a:schemeClr val="tx1"/>
                </a:solidFill>
              </a:rPr>
              <a:t>  </a:t>
            </a:r>
            <a:r>
              <a:rPr lang="es-EC" sz="2400" b="1" dirty="0">
                <a:solidFill>
                  <a:srgbClr val="C00000"/>
                </a:solidFill>
              </a:rPr>
              <a:t>Art. 48 Reglamento </a:t>
            </a:r>
          </a:p>
        </p:txBody>
      </p:sp>
      <p:sp>
        <p:nvSpPr>
          <p:cNvPr id="14" name="13 Rectángulo redondeado"/>
          <p:cNvSpPr/>
          <p:nvPr/>
        </p:nvSpPr>
        <p:spPr>
          <a:xfrm>
            <a:off x="611560" y="260648"/>
            <a:ext cx="576064" cy="504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400" b="1" dirty="0">
                <a:solidFill>
                  <a:schemeClr val="tx1"/>
                </a:solidFill>
              </a:rPr>
              <a:t>2.</a:t>
            </a:r>
          </a:p>
        </p:txBody>
      </p:sp>
      <p:sp>
        <p:nvSpPr>
          <p:cNvPr id="18" name="17 Rectángulo redondeado"/>
          <p:cNvSpPr/>
          <p:nvPr/>
        </p:nvSpPr>
        <p:spPr>
          <a:xfrm>
            <a:off x="323528" y="1268760"/>
            <a:ext cx="2232248" cy="504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b="1" dirty="0">
                <a:solidFill>
                  <a:schemeClr val="tx1"/>
                </a:solidFill>
              </a:rPr>
              <a:t>RESPONSABLE </a:t>
            </a:r>
          </a:p>
        </p:txBody>
      </p:sp>
      <p:sp>
        <p:nvSpPr>
          <p:cNvPr id="7" name="6 Rectángulo redondeado"/>
          <p:cNvSpPr/>
          <p:nvPr/>
        </p:nvSpPr>
        <p:spPr>
          <a:xfrm>
            <a:off x="3995936" y="1196752"/>
            <a:ext cx="3888432" cy="576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b="1" dirty="0">
                <a:solidFill>
                  <a:schemeClr val="tx1"/>
                </a:solidFill>
              </a:rPr>
              <a:t>ACCIÓN </a:t>
            </a:r>
          </a:p>
        </p:txBody>
      </p:sp>
      <p:sp>
        <p:nvSpPr>
          <p:cNvPr id="8" name="7 Rectángulo redondeado"/>
          <p:cNvSpPr/>
          <p:nvPr/>
        </p:nvSpPr>
        <p:spPr>
          <a:xfrm>
            <a:off x="2389781" y="1988840"/>
            <a:ext cx="6358683" cy="7920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just">
              <a:buAutoNum type="arabicPeriod"/>
            </a:pPr>
            <a:r>
              <a:rPr lang="es-EC" sz="1400" dirty="0">
                <a:solidFill>
                  <a:schemeClr val="tx1"/>
                </a:solidFill>
              </a:rPr>
              <a:t>Ayudar a la víctima a completar los datos en la solicitud </a:t>
            </a:r>
          </a:p>
          <a:p>
            <a:pPr marL="342900" indent="-342900" algn="just">
              <a:buAutoNum type="arabicPeriod"/>
            </a:pPr>
            <a:r>
              <a:rPr lang="es-EC" sz="1400" dirty="0">
                <a:solidFill>
                  <a:schemeClr val="tx1"/>
                </a:solidFill>
              </a:rPr>
              <a:t>Remitir el expediente a la/el Teniente Político/a o Comisario/a Nacional</a:t>
            </a:r>
          </a:p>
        </p:txBody>
      </p:sp>
      <p:sp>
        <p:nvSpPr>
          <p:cNvPr id="11" name="10 Rectángulo redondeado"/>
          <p:cNvSpPr/>
          <p:nvPr/>
        </p:nvSpPr>
        <p:spPr>
          <a:xfrm>
            <a:off x="323528" y="2060848"/>
            <a:ext cx="1512168" cy="720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dirty="0">
                <a:solidFill>
                  <a:schemeClr val="tx1"/>
                </a:solidFill>
              </a:rPr>
              <a:t>Secretario/a </a:t>
            </a:r>
          </a:p>
        </p:txBody>
      </p:sp>
      <p:sp>
        <p:nvSpPr>
          <p:cNvPr id="12" name="11 Rectángulo redondeado"/>
          <p:cNvSpPr/>
          <p:nvPr/>
        </p:nvSpPr>
        <p:spPr>
          <a:xfrm>
            <a:off x="359383" y="4365104"/>
            <a:ext cx="1548321" cy="108012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dirty="0">
                <a:solidFill>
                  <a:schemeClr val="tx1"/>
                </a:solidFill>
              </a:rPr>
              <a:t>Teniente Político/a </a:t>
            </a:r>
          </a:p>
          <a:p>
            <a:pPr algn="ctr"/>
            <a:r>
              <a:rPr lang="es-EC" dirty="0">
                <a:solidFill>
                  <a:schemeClr val="tx1"/>
                </a:solidFill>
              </a:rPr>
              <a:t>Comisario/a Nacional </a:t>
            </a:r>
          </a:p>
        </p:txBody>
      </p:sp>
      <p:sp>
        <p:nvSpPr>
          <p:cNvPr id="13" name="12 Rectángulo redondeado"/>
          <p:cNvSpPr/>
          <p:nvPr/>
        </p:nvSpPr>
        <p:spPr>
          <a:xfrm>
            <a:off x="2429091" y="3176972"/>
            <a:ext cx="3965428" cy="345638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mj-lt"/>
              <a:buAutoNum type="arabicPeriod"/>
            </a:pPr>
            <a:r>
              <a:rPr lang="es-EC" sz="1600" dirty="0">
                <a:solidFill>
                  <a:schemeClr val="tx1"/>
                </a:solidFill>
              </a:rPr>
              <a:t>Avocar conocimiento de la solicitud </a:t>
            </a:r>
          </a:p>
          <a:p>
            <a:pPr marL="342900" indent="-342900">
              <a:buFont typeface="+mj-lt"/>
              <a:buAutoNum type="arabicPeriod"/>
            </a:pPr>
            <a:r>
              <a:rPr lang="es-EC" sz="1600" dirty="0">
                <a:solidFill>
                  <a:schemeClr val="tx1"/>
                </a:solidFill>
              </a:rPr>
              <a:t>Dictar las </a:t>
            </a:r>
            <a:r>
              <a:rPr lang="es-EC" sz="1600" dirty="0" err="1">
                <a:solidFill>
                  <a:schemeClr val="tx1"/>
                </a:solidFill>
              </a:rPr>
              <a:t>MAPIs</a:t>
            </a:r>
            <a:r>
              <a:rPr lang="es-EC" sz="1600" dirty="0">
                <a:solidFill>
                  <a:schemeClr val="tx1"/>
                </a:solidFill>
              </a:rPr>
              <a:t> pertinentes, motivando debidamente y especificando si son de PREVENCIÓN  O PROTECCIÓN, especificando tiempo, modo y lugar en que deban cumplirse </a:t>
            </a:r>
          </a:p>
          <a:p>
            <a:pPr marL="342900" indent="-342900">
              <a:buFont typeface="+mj-lt"/>
              <a:buAutoNum type="arabicPeriod"/>
            </a:pPr>
            <a:r>
              <a:rPr lang="es-EC" sz="1600" dirty="0">
                <a:solidFill>
                  <a:schemeClr val="tx1"/>
                </a:solidFill>
              </a:rPr>
              <a:t>Notificar a la víctima</a:t>
            </a:r>
          </a:p>
          <a:p>
            <a:pPr marL="342900" indent="-342900">
              <a:buFont typeface="+mj-lt"/>
              <a:buAutoNum type="arabicPeriod"/>
            </a:pPr>
            <a:r>
              <a:rPr lang="es-EC" sz="1600" dirty="0">
                <a:solidFill>
                  <a:schemeClr val="tx1"/>
                </a:solidFill>
              </a:rPr>
              <a:t>Disponer la notificación a la presunta persona agresora </a:t>
            </a:r>
          </a:p>
          <a:p>
            <a:pPr marL="342900" indent="-342900">
              <a:buFont typeface="+mj-lt"/>
              <a:buAutoNum type="arabicPeriod"/>
            </a:pPr>
            <a:r>
              <a:rPr lang="es-EC" sz="1600" dirty="0">
                <a:solidFill>
                  <a:schemeClr val="tx1"/>
                </a:solidFill>
              </a:rPr>
              <a:t>Disponer  la notificación a las entidades correspondientes</a:t>
            </a:r>
          </a:p>
        </p:txBody>
      </p:sp>
      <p:sp>
        <p:nvSpPr>
          <p:cNvPr id="17" name="16 Flecha derecha"/>
          <p:cNvSpPr/>
          <p:nvPr/>
        </p:nvSpPr>
        <p:spPr>
          <a:xfrm>
            <a:off x="1907704" y="2204864"/>
            <a:ext cx="410069" cy="4320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19" name="10 Rectángulo redondeado"/>
          <p:cNvSpPr/>
          <p:nvPr/>
        </p:nvSpPr>
        <p:spPr>
          <a:xfrm>
            <a:off x="6993477" y="3645024"/>
            <a:ext cx="1917081" cy="27363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dirty="0">
                <a:solidFill>
                  <a:schemeClr val="tx1"/>
                </a:solidFill>
              </a:rPr>
              <a:t>Resolución administrativa debidamente motivada </a:t>
            </a:r>
          </a:p>
          <a:p>
            <a:pPr algn="ctr"/>
            <a:r>
              <a:rPr lang="es-EC" dirty="0">
                <a:solidFill>
                  <a:schemeClr val="tx1"/>
                </a:solidFill>
              </a:rPr>
              <a:t>(expositiva, considerativa y resolutiva ) </a:t>
            </a:r>
          </a:p>
        </p:txBody>
      </p:sp>
      <p:sp>
        <p:nvSpPr>
          <p:cNvPr id="20" name="16 Flecha derecha"/>
          <p:cNvSpPr/>
          <p:nvPr/>
        </p:nvSpPr>
        <p:spPr>
          <a:xfrm>
            <a:off x="1963363" y="4689140"/>
            <a:ext cx="410069" cy="4320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21" name="16 Flecha derecha"/>
          <p:cNvSpPr/>
          <p:nvPr/>
        </p:nvSpPr>
        <p:spPr>
          <a:xfrm>
            <a:off x="6583408" y="4675921"/>
            <a:ext cx="410069" cy="4320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1082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redondeado"/>
          <p:cNvSpPr/>
          <p:nvPr/>
        </p:nvSpPr>
        <p:spPr>
          <a:xfrm>
            <a:off x="467544" y="260648"/>
            <a:ext cx="720080" cy="720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400" b="1" dirty="0">
                <a:solidFill>
                  <a:schemeClr val="tx1"/>
                </a:solidFill>
              </a:rPr>
              <a:t>3.</a:t>
            </a:r>
          </a:p>
        </p:txBody>
      </p:sp>
      <p:sp>
        <p:nvSpPr>
          <p:cNvPr id="18" name="17 Rectángulo redondeado"/>
          <p:cNvSpPr/>
          <p:nvPr/>
        </p:nvSpPr>
        <p:spPr>
          <a:xfrm>
            <a:off x="1403648" y="260648"/>
            <a:ext cx="6048672" cy="6926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b="1" dirty="0">
                <a:solidFill>
                  <a:schemeClr val="tx1"/>
                </a:solidFill>
              </a:rPr>
              <a:t>NOTIFICACIÓN</a:t>
            </a:r>
          </a:p>
          <a:p>
            <a:pPr algn="ctr"/>
            <a:r>
              <a:rPr lang="es-EC" sz="2000" b="1" dirty="0">
                <a:solidFill>
                  <a:srgbClr val="C00000"/>
                </a:solidFill>
              </a:rPr>
              <a:t>ART. 49 </a:t>
            </a:r>
          </a:p>
        </p:txBody>
      </p:sp>
      <p:sp>
        <p:nvSpPr>
          <p:cNvPr id="7" name="6 Rectángulo redondeado"/>
          <p:cNvSpPr/>
          <p:nvPr/>
        </p:nvSpPr>
        <p:spPr>
          <a:xfrm>
            <a:off x="2843808" y="1628800"/>
            <a:ext cx="1152128" cy="10081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400" b="1" dirty="0">
                <a:solidFill>
                  <a:schemeClr val="tx1"/>
                </a:solidFill>
              </a:rPr>
              <a:t>Víctima </a:t>
            </a:r>
          </a:p>
        </p:txBody>
      </p:sp>
      <p:sp>
        <p:nvSpPr>
          <p:cNvPr id="19" name="18 Rectángulo redondeado"/>
          <p:cNvSpPr/>
          <p:nvPr/>
        </p:nvSpPr>
        <p:spPr>
          <a:xfrm>
            <a:off x="2843808" y="3289779"/>
            <a:ext cx="1224136" cy="21156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400" b="1" dirty="0">
                <a:solidFill>
                  <a:schemeClr val="tx1"/>
                </a:solidFill>
              </a:rPr>
              <a:t>Entidades del Sistema Nacional de Prevención</a:t>
            </a:r>
          </a:p>
          <a:p>
            <a:pPr algn="ctr"/>
            <a:r>
              <a:rPr lang="es-EC" sz="1400" b="1" dirty="0">
                <a:solidFill>
                  <a:schemeClr val="tx1"/>
                </a:solidFill>
              </a:rPr>
              <a:t>Literales</a:t>
            </a:r>
          </a:p>
          <a:p>
            <a:pPr algn="ctr"/>
            <a:r>
              <a:rPr lang="es-EC" sz="1400" b="1" dirty="0">
                <a:solidFill>
                  <a:schemeClr val="tx1"/>
                </a:solidFill>
              </a:rPr>
              <a:t> i),j) y k) </a:t>
            </a:r>
          </a:p>
        </p:txBody>
      </p:sp>
      <p:sp>
        <p:nvSpPr>
          <p:cNvPr id="21" name="20 Rectángulo redondeado"/>
          <p:cNvSpPr/>
          <p:nvPr/>
        </p:nvSpPr>
        <p:spPr>
          <a:xfrm>
            <a:off x="4644008" y="1196752"/>
            <a:ext cx="3168352" cy="792088"/>
          </a:xfrm>
          <a:prstGeom prst="roundRect">
            <a:avLst>
              <a:gd name="adj"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C" sz="1400" dirty="0">
                <a:solidFill>
                  <a:schemeClr val="tx1"/>
                </a:solidFill>
              </a:rPr>
              <a:t>Contenido de todas las medidas solicitadas y emitidas  (</a:t>
            </a:r>
            <a:r>
              <a:rPr lang="es-EC" sz="1400" dirty="0" err="1">
                <a:solidFill>
                  <a:schemeClr val="tx1"/>
                </a:solidFill>
              </a:rPr>
              <a:t>Resoluciòn</a:t>
            </a:r>
            <a:r>
              <a:rPr lang="es-EC" sz="1400" dirty="0">
                <a:solidFill>
                  <a:schemeClr val="tx1"/>
                </a:solidFill>
              </a:rPr>
              <a:t> Administrativa </a:t>
            </a:r>
          </a:p>
        </p:txBody>
      </p:sp>
      <p:sp>
        <p:nvSpPr>
          <p:cNvPr id="13" name="12 Rectángulo redondeado"/>
          <p:cNvSpPr/>
          <p:nvPr/>
        </p:nvSpPr>
        <p:spPr>
          <a:xfrm>
            <a:off x="323528" y="1628800"/>
            <a:ext cx="1800200" cy="38884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400" b="1" dirty="0">
                <a:solidFill>
                  <a:schemeClr val="tx1"/>
                </a:solidFill>
              </a:rPr>
              <a:t>RESPONSABLES </a:t>
            </a:r>
          </a:p>
          <a:p>
            <a:pPr algn="ctr"/>
            <a:endParaRPr lang="es-EC" sz="1400" b="1" dirty="0">
              <a:solidFill>
                <a:schemeClr val="tx1"/>
              </a:solidFill>
            </a:endParaRPr>
          </a:p>
          <a:p>
            <a:pPr algn="ctr"/>
            <a:endParaRPr lang="es-EC" sz="1400" b="1" dirty="0">
              <a:solidFill>
                <a:schemeClr val="tx1"/>
              </a:solidFill>
            </a:endParaRPr>
          </a:p>
          <a:p>
            <a:pPr algn="ctr"/>
            <a:r>
              <a:rPr lang="es-EC" sz="1400" b="1" dirty="0">
                <a:solidFill>
                  <a:schemeClr val="tx1"/>
                </a:solidFill>
              </a:rPr>
              <a:t>Funcionario/a de TEPOL O COMINAL o Policía Nacional  </a:t>
            </a:r>
          </a:p>
        </p:txBody>
      </p:sp>
      <p:sp>
        <p:nvSpPr>
          <p:cNvPr id="24" name="23 Rectángulo redondeado"/>
          <p:cNvSpPr/>
          <p:nvPr/>
        </p:nvSpPr>
        <p:spPr>
          <a:xfrm>
            <a:off x="4644008" y="2132856"/>
            <a:ext cx="3168352" cy="6480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400" dirty="0">
                <a:solidFill>
                  <a:schemeClr val="tx1"/>
                </a:solidFill>
              </a:rPr>
              <a:t>En ningún caso  se le pedirá que realice la notificación al agresor </a:t>
            </a:r>
          </a:p>
        </p:txBody>
      </p:sp>
      <p:sp>
        <p:nvSpPr>
          <p:cNvPr id="26" name="25 Rectángulo redondeado"/>
          <p:cNvSpPr/>
          <p:nvPr/>
        </p:nvSpPr>
        <p:spPr>
          <a:xfrm>
            <a:off x="4723061" y="4446702"/>
            <a:ext cx="3089299" cy="71049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400" dirty="0">
                <a:solidFill>
                  <a:schemeClr val="tx1"/>
                </a:solidFill>
              </a:rPr>
              <a:t>Se priorizara el uso de correos electrónicos</a:t>
            </a:r>
          </a:p>
        </p:txBody>
      </p:sp>
      <p:sp>
        <p:nvSpPr>
          <p:cNvPr id="28" name="27 Flecha derecha"/>
          <p:cNvSpPr/>
          <p:nvPr/>
        </p:nvSpPr>
        <p:spPr>
          <a:xfrm>
            <a:off x="4139952" y="1916832"/>
            <a:ext cx="432048" cy="5040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29" name="28 Flecha derecha"/>
          <p:cNvSpPr/>
          <p:nvPr/>
        </p:nvSpPr>
        <p:spPr>
          <a:xfrm>
            <a:off x="4139952" y="4221088"/>
            <a:ext cx="432048" cy="5040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30" name="29 Flecha derecha"/>
          <p:cNvSpPr/>
          <p:nvPr/>
        </p:nvSpPr>
        <p:spPr>
          <a:xfrm>
            <a:off x="2195736" y="2609207"/>
            <a:ext cx="720080" cy="9361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16" name="23 Rectángulo redondeado"/>
          <p:cNvSpPr/>
          <p:nvPr/>
        </p:nvSpPr>
        <p:spPr>
          <a:xfrm>
            <a:off x="4644008" y="3289779"/>
            <a:ext cx="3168352" cy="6480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400" dirty="0">
                <a:solidFill>
                  <a:schemeClr val="tx1"/>
                </a:solidFill>
              </a:rPr>
              <a:t>Notificación mediante oficio  </a:t>
            </a:r>
          </a:p>
        </p:txBody>
      </p:sp>
    </p:spTree>
    <p:extLst>
      <p:ext uri="{BB962C8B-B14F-4D97-AF65-F5344CB8AC3E}">
        <p14:creationId xmlns:p14="http://schemas.microsoft.com/office/powerpoint/2010/main" val="2838623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redondeado"/>
          <p:cNvSpPr/>
          <p:nvPr/>
        </p:nvSpPr>
        <p:spPr>
          <a:xfrm>
            <a:off x="467544" y="260648"/>
            <a:ext cx="720080" cy="720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400" b="1" dirty="0">
                <a:solidFill>
                  <a:schemeClr val="tx1"/>
                </a:solidFill>
              </a:rPr>
              <a:t>3.</a:t>
            </a:r>
          </a:p>
        </p:txBody>
      </p:sp>
      <p:sp>
        <p:nvSpPr>
          <p:cNvPr id="18" name="17 Rectángulo redondeado"/>
          <p:cNvSpPr/>
          <p:nvPr/>
        </p:nvSpPr>
        <p:spPr>
          <a:xfrm>
            <a:off x="1403648" y="260648"/>
            <a:ext cx="6048672" cy="6926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b="1" dirty="0">
                <a:solidFill>
                  <a:schemeClr val="tx1"/>
                </a:solidFill>
              </a:rPr>
              <a:t>NOTIFICACIÓN</a:t>
            </a:r>
          </a:p>
          <a:p>
            <a:pPr algn="ctr"/>
            <a:r>
              <a:rPr lang="es-EC" sz="2000" b="1" dirty="0">
                <a:solidFill>
                  <a:srgbClr val="C00000"/>
                </a:solidFill>
              </a:rPr>
              <a:t>ART. 49 </a:t>
            </a:r>
          </a:p>
        </p:txBody>
      </p:sp>
      <p:sp>
        <p:nvSpPr>
          <p:cNvPr id="13" name="12 Rectángulo redondeado"/>
          <p:cNvSpPr/>
          <p:nvPr/>
        </p:nvSpPr>
        <p:spPr>
          <a:xfrm>
            <a:off x="395536" y="1673424"/>
            <a:ext cx="1512168" cy="29077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200" b="1" dirty="0">
                <a:solidFill>
                  <a:schemeClr val="tx1"/>
                </a:solidFill>
              </a:rPr>
              <a:t>RESPONSABLES </a:t>
            </a:r>
          </a:p>
          <a:p>
            <a:pPr algn="ctr"/>
            <a:endParaRPr lang="es-EC" sz="1200" b="1" dirty="0">
              <a:solidFill>
                <a:schemeClr val="tx1"/>
              </a:solidFill>
            </a:endParaRPr>
          </a:p>
          <a:p>
            <a:pPr algn="ctr"/>
            <a:endParaRPr lang="es-EC" sz="1200" b="1" dirty="0">
              <a:solidFill>
                <a:schemeClr val="tx1"/>
              </a:solidFill>
            </a:endParaRPr>
          </a:p>
          <a:p>
            <a:pPr algn="ctr"/>
            <a:r>
              <a:rPr lang="es-EC" sz="1200" b="1" dirty="0">
                <a:solidFill>
                  <a:schemeClr val="tx1"/>
                </a:solidFill>
              </a:rPr>
              <a:t>Funcionario/a de TEPOL O COMINAL o Policía Nacional  </a:t>
            </a:r>
          </a:p>
        </p:txBody>
      </p:sp>
      <p:sp>
        <p:nvSpPr>
          <p:cNvPr id="29" name="28 Flecha derecha"/>
          <p:cNvSpPr/>
          <p:nvPr/>
        </p:nvSpPr>
        <p:spPr>
          <a:xfrm>
            <a:off x="5397815" y="1490863"/>
            <a:ext cx="360040" cy="5040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30" name="29 Flecha derecha"/>
          <p:cNvSpPr/>
          <p:nvPr/>
        </p:nvSpPr>
        <p:spPr>
          <a:xfrm>
            <a:off x="1988530" y="2681536"/>
            <a:ext cx="504056" cy="7200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16" name="15 Rectángulo redondeado"/>
          <p:cNvSpPr/>
          <p:nvPr/>
        </p:nvSpPr>
        <p:spPr>
          <a:xfrm>
            <a:off x="2532576" y="2163027"/>
            <a:ext cx="1008112" cy="205805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400" b="1" dirty="0">
                <a:solidFill>
                  <a:schemeClr val="tx1"/>
                </a:solidFill>
              </a:rPr>
              <a:t>Presunta persona agresora </a:t>
            </a:r>
          </a:p>
        </p:txBody>
      </p:sp>
      <p:sp>
        <p:nvSpPr>
          <p:cNvPr id="17" name="16 Rectángulo redondeado"/>
          <p:cNvSpPr/>
          <p:nvPr/>
        </p:nvSpPr>
        <p:spPr>
          <a:xfrm>
            <a:off x="7933176" y="1975148"/>
            <a:ext cx="1080120" cy="23042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C" sz="1200" dirty="0">
                <a:solidFill>
                  <a:schemeClr val="tx1"/>
                </a:solidFill>
              </a:rPr>
              <a:t>Contenido de todas las medidas  </a:t>
            </a:r>
            <a:r>
              <a:rPr lang="es-EC" sz="1200" b="1" dirty="0">
                <a:solidFill>
                  <a:schemeClr val="tx1"/>
                </a:solidFill>
              </a:rPr>
              <a:t>EXCEPTO </a:t>
            </a:r>
            <a:r>
              <a:rPr lang="es-EC" sz="1200" dirty="0">
                <a:solidFill>
                  <a:schemeClr val="tx1"/>
                </a:solidFill>
              </a:rPr>
              <a:t>literales c, i, j y m del Art. 51 LOIPEVCM</a:t>
            </a:r>
          </a:p>
        </p:txBody>
      </p:sp>
      <p:sp>
        <p:nvSpPr>
          <p:cNvPr id="20" name="19 Rectángulo redondeado"/>
          <p:cNvSpPr/>
          <p:nvPr/>
        </p:nvSpPr>
        <p:spPr>
          <a:xfrm>
            <a:off x="3779912" y="1513687"/>
            <a:ext cx="1512168" cy="4320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dirty="0">
                <a:solidFill>
                  <a:schemeClr val="tx1"/>
                </a:solidFill>
              </a:rPr>
              <a:t>Boleta</a:t>
            </a:r>
            <a:r>
              <a:rPr lang="es-EC" dirty="0"/>
              <a:t> </a:t>
            </a:r>
          </a:p>
        </p:txBody>
      </p:sp>
      <p:sp>
        <p:nvSpPr>
          <p:cNvPr id="22" name="21 Rectángulo redondeado"/>
          <p:cNvSpPr/>
          <p:nvPr/>
        </p:nvSpPr>
        <p:spPr>
          <a:xfrm>
            <a:off x="3779912" y="3032291"/>
            <a:ext cx="1512168" cy="6480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400" dirty="0">
                <a:solidFill>
                  <a:schemeClr val="tx1"/>
                </a:solidFill>
              </a:rPr>
              <a:t>Desconocimiento residencia o lugar de trabajo </a:t>
            </a:r>
          </a:p>
        </p:txBody>
      </p:sp>
      <p:sp>
        <p:nvSpPr>
          <p:cNvPr id="23" name="22 Rectángulo redondeado"/>
          <p:cNvSpPr/>
          <p:nvPr/>
        </p:nvSpPr>
        <p:spPr>
          <a:xfrm>
            <a:off x="3777564" y="4465890"/>
            <a:ext cx="1584176" cy="504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C" sz="1400" dirty="0">
                <a:solidFill>
                  <a:schemeClr val="tx1"/>
                </a:solidFill>
              </a:rPr>
              <a:t>Niega a recibir la notificación </a:t>
            </a:r>
          </a:p>
        </p:txBody>
      </p:sp>
      <p:sp>
        <p:nvSpPr>
          <p:cNvPr id="32" name="31 Rectángulo redondeado"/>
          <p:cNvSpPr/>
          <p:nvPr/>
        </p:nvSpPr>
        <p:spPr>
          <a:xfrm>
            <a:off x="5832140" y="1077150"/>
            <a:ext cx="1944216" cy="165618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buFont typeface="Arial" pitchFamily="34" charset="0"/>
              <a:buChar char="•"/>
            </a:pPr>
            <a:r>
              <a:rPr lang="es-EC" sz="1400" dirty="0">
                <a:solidFill>
                  <a:schemeClr val="tx1"/>
                </a:solidFill>
              </a:rPr>
              <a:t> Una boleta Lugar de residencia  o trabajo </a:t>
            </a:r>
          </a:p>
          <a:p>
            <a:pPr>
              <a:buFont typeface="Arial" pitchFamily="34" charset="0"/>
              <a:buChar char="•"/>
            </a:pPr>
            <a:r>
              <a:rPr lang="es-EC" sz="1400" dirty="0">
                <a:solidFill>
                  <a:schemeClr val="tx1"/>
                </a:solidFill>
              </a:rPr>
              <a:t>Tres boletas dejadas en su lugar de residencia o trabajo </a:t>
            </a:r>
          </a:p>
          <a:p>
            <a:pPr>
              <a:buFont typeface="Arial" pitchFamily="34" charset="0"/>
              <a:buChar char="•"/>
            </a:pPr>
            <a:r>
              <a:rPr lang="es-EC" sz="1400" dirty="0">
                <a:solidFill>
                  <a:schemeClr val="tx1"/>
                </a:solidFill>
              </a:rPr>
              <a:t>Cualquier medio físico o electrónico </a:t>
            </a:r>
          </a:p>
        </p:txBody>
      </p:sp>
      <p:sp>
        <p:nvSpPr>
          <p:cNvPr id="33" name="32 Rectángulo redondeado"/>
          <p:cNvSpPr/>
          <p:nvPr/>
        </p:nvSpPr>
        <p:spPr>
          <a:xfrm>
            <a:off x="5868144" y="2857140"/>
            <a:ext cx="1872208" cy="13639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400" dirty="0"/>
              <a:t> </a:t>
            </a:r>
            <a:r>
              <a:rPr lang="es-EC" sz="1400" dirty="0">
                <a:solidFill>
                  <a:schemeClr val="tx1"/>
                </a:solidFill>
              </a:rPr>
              <a:t>Documento colocado en la cartelera de la autoridad  (TEPOL/COMINAL) </a:t>
            </a:r>
            <a:r>
              <a:rPr lang="es-EC" dirty="0">
                <a:solidFill>
                  <a:schemeClr val="tx1"/>
                </a:solidFill>
              </a:rPr>
              <a:t> </a:t>
            </a:r>
          </a:p>
        </p:txBody>
      </p:sp>
      <p:sp>
        <p:nvSpPr>
          <p:cNvPr id="34" name="33 Rectángulo redondeado"/>
          <p:cNvSpPr/>
          <p:nvPr/>
        </p:nvSpPr>
        <p:spPr>
          <a:xfrm>
            <a:off x="5868144" y="4478029"/>
            <a:ext cx="1872208" cy="504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400" dirty="0">
                <a:solidFill>
                  <a:schemeClr val="tx1"/>
                </a:solidFill>
              </a:rPr>
              <a:t>Sentará razón  respectiva </a:t>
            </a:r>
          </a:p>
        </p:txBody>
      </p:sp>
      <p:sp>
        <p:nvSpPr>
          <p:cNvPr id="35" name="34 Flecha derecha"/>
          <p:cNvSpPr/>
          <p:nvPr/>
        </p:nvSpPr>
        <p:spPr>
          <a:xfrm>
            <a:off x="5351284" y="3104299"/>
            <a:ext cx="360040" cy="5040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36" name="35 Flecha derecha"/>
          <p:cNvSpPr/>
          <p:nvPr/>
        </p:nvSpPr>
        <p:spPr>
          <a:xfrm>
            <a:off x="5399954" y="4483560"/>
            <a:ext cx="360040" cy="5040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19" name="18 Rectángulo redondeado"/>
          <p:cNvSpPr/>
          <p:nvPr/>
        </p:nvSpPr>
        <p:spPr>
          <a:xfrm>
            <a:off x="501271" y="5307642"/>
            <a:ext cx="8136904" cy="120325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b="1" dirty="0">
                <a:solidFill>
                  <a:schemeClr val="tx1"/>
                </a:solidFill>
              </a:rPr>
              <a:t>EN TODOS LOS CASOS SE NOTIFICARÁ A LOS JUECES DEL LUGAR DONDE SE COMETIERON LOS HECHOS Y A LA DEFENSORÍA DEL PUEBLO  </a:t>
            </a:r>
          </a:p>
        </p:txBody>
      </p:sp>
    </p:spTree>
    <p:extLst>
      <p:ext uri="{BB962C8B-B14F-4D97-AF65-F5344CB8AC3E}">
        <p14:creationId xmlns:p14="http://schemas.microsoft.com/office/powerpoint/2010/main" val="4207267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Rectángulo redondeado"/>
          <p:cNvSpPr/>
          <p:nvPr/>
        </p:nvSpPr>
        <p:spPr>
          <a:xfrm>
            <a:off x="611560" y="188640"/>
            <a:ext cx="7920880" cy="90872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b="1" dirty="0">
                <a:solidFill>
                  <a:schemeClr val="tx1"/>
                </a:solidFill>
              </a:rPr>
              <a:t>REVISIÓN  DE LA MEDIDA ADMINISTRATIVA DE PROTECCIÓN POR LA AUTORIDAD JUDICIAL</a:t>
            </a:r>
          </a:p>
          <a:p>
            <a:pPr algn="ctr"/>
            <a:r>
              <a:rPr lang="es-EC" sz="2000" b="1" dirty="0">
                <a:solidFill>
                  <a:srgbClr val="C00000"/>
                </a:solidFill>
              </a:rPr>
              <a:t>ART. 50 REGLAMENTO  </a:t>
            </a:r>
          </a:p>
        </p:txBody>
      </p:sp>
      <p:graphicFrame>
        <p:nvGraphicFramePr>
          <p:cNvPr id="21" name="20 Diagrama"/>
          <p:cNvGraphicFramePr/>
          <p:nvPr>
            <p:extLst>
              <p:ext uri="{D42A27DB-BD31-4B8C-83A1-F6EECF244321}">
                <p14:modId xmlns:p14="http://schemas.microsoft.com/office/powerpoint/2010/main" val="1318053020"/>
              </p:ext>
            </p:extLst>
          </p:nvPr>
        </p:nvGraphicFramePr>
        <p:xfrm>
          <a:off x="539552" y="1124744"/>
          <a:ext cx="7992888"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5897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04664"/>
            <a:ext cx="8229600" cy="792088"/>
          </a:xfrm>
        </p:spPr>
        <p:txBody>
          <a:bodyPr>
            <a:normAutofit/>
          </a:bodyPr>
          <a:lstStyle/>
          <a:p>
            <a:r>
              <a:rPr lang="es-ES" sz="3600" dirty="0"/>
              <a:t>Coordinación con la Policía Nacional</a:t>
            </a:r>
            <a:endParaRPr lang="es-EC" sz="3600" dirty="0"/>
          </a:p>
        </p:txBody>
      </p:sp>
      <p:sp>
        <p:nvSpPr>
          <p:cNvPr id="4" name="2 Marcador de contenido"/>
          <p:cNvSpPr txBox="1">
            <a:spLocks/>
          </p:cNvSpPr>
          <p:nvPr/>
        </p:nvSpPr>
        <p:spPr>
          <a:xfrm>
            <a:off x="446670" y="1340768"/>
            <a:ext cx="8229600" cy="4477512"/>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s-EC" sz="2400" dirty="0"/>
              <a:t>La Policía Nacional del eje preventivo será responsable de NOTIFICAR y EJECUTAR las </a:t>
            </a:r>
            <a:r>
              <a:rPr lang="es-EC" sz="2400" dirty="0" err="1"/>
              <a:t>MAPIs</a:t>
            </a:r>
            <a:r>
              <a:rPr lang="es-EC" sz="2400" dirty="0"/>
              <a:t>, cuando la autoridad administrativa así lo disponga: </a:t>
            </a:r>
          </a:p>
          <a:p>
            <a:pPr marL="0" indent="0">
              <a:buFont typeface="Wingdings 2"/>
              <a:buNone/>
            </a:pPr>
            <a:r>
              <a:rPr lang="es-EC" sz="2400" dirty="0"/>
              <a:t>a) Boleta de auxilio y orden de Restricción de acercamiento a la víctima por parte del agresor</a:t>
            </a:r>
          </a:p>
          <a:p>
            <a:pPr marL="0" indent="0">
              <a:buFont typeface="Wingdings 2"/>
              <a:buNone/>
            </a:pPr>
            <a:r>
              <a:rPr lang="es-EC" sz="2400" dirty="0"/>
              <a:t>b) Restitución de la víctima al domicilio habitual. </a:t>
            </a:r>
          </a:p>
          <a:p>
            <a:pPr marL="0" indent="0">
              <a:buFont typeface="Wingdings 2"/>
              <a:buNone/>
            </a:pPr>
            <a:r>
              <a:rPr lang="es-EC" sz="2400" dirty="0"/>
              <a:t>f) Salida del agresor del domicilio</a:t>
            </a:r>
          </a:p>
          <a:p>
            <a:pPr marL="0" indent="0">
              <a:buFont typeface="Wingdings 2"/>
              <a:buNone/>
            </a:pPr>
            <a:r>
              <a:rPr lang="es-EC" sz="2400" dirty="0"/>
              <a:t>h) Instalar los dispositivos de alerta en la vivienda de la víctima (Botón de seguridad)   </a:t>
            </a:r>
          </a:p>
          <a:p>
            <a:pPr marL="0" indent="0">
              <a:buFont typeface="Wingdings 2"/>
              <a:buNone/>
            </a:pPr>
            <a:r>
              <a:rPr lang="es-EC" dirty="0"/>
              <a:t> </a:t>
            </a:r>
          </a:p>
        </p:txBody>
      </p:sp>
      <p:sp>
        <p:nvSpPr>
          <p:cNvPr id="5" name="3 Rectángulo redondeado"/>
          <p:cNvSpPr/>
          <p:nvPr/>
        </p:nvSpPr>
        <p:spPr>
          <a:xfrm>
            <a:off x="647564" y="5589240"/>
            <a:ext cx="7848872"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AL FINAL DEL PROCESO DE NOTIFICACIÓN Y EJECUCIÓN EL SERVIDOR POLICIAL REALIZARÁ EL PARTE POLICIAL Y SE PONDRÁ EN CONOCIMIENTO DE LA AUTORIDAD ADMINISTRATIVA </a:t>
            </a:r>
          </a:p>
        </p:txBody>
      </p:sp>
    </p:spTree>
    <p:extLst>
      <p:ext uri="{BB962C8B-B14F-4D97-AF65-F5344CB8AC3E}">
        <p14:creationId xmlns:p14="http://schemas.microsoft.com/office/powerpoint/2010/main" val="4193575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836712"/>
            <a:ext cx="8229600" cy="792088"/>
          </a:xfrm>
        </p:spPr>
        <p:txBody>
          <a:bodyPr>
            <a:normAutofit fontScale="90000"/>
          </a:bodyPr>
          <a:lstStyle/>
          <a:p>
            <a:r>
              <a:rPr lang="es-ES" dirty="0"/>
              <a:t>Coordinación Interinstitucional 	en territorio </a:t>
            </a:r>
            <a:endParaRPr lang="es-EC" sz="3600" dirty="0"/>
          </a:p>
        </p:txBody>
      </p:sp>
      <p:sp>
        <p:nvSpPr>
          <p:cNvPr id="4" name="2 Marcador de contenido"/>
          <p:cNvSpPr txBox="1">
            <a:spLocks/>
          </p:cNvSpPr>
          <p:nvPr/>
        </p:nvSpPr>
        <p:spPr>
          <a:xfrm>
            <a:off x="446670" y="1340768"/>
            <a:ext cx="8229600" cy="4477512"/>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s-EC" dirty="0"/>
              <a:t> </a:t>
            </a:r>
          </a:p>
        </p:txBody>
      </p:sp>
      <p:sp>
        <p:nvSpPr>
          <p:cNvPr id="5" name="Rectángulo 4"/>
          <p:cNvSpPr/>
          <p:nvPr/>
        </p:nvSpPr>
        <p:spPr>
          <a:xfrm>
            <a:off x="477125" y="1798021"/>
            <a:ext cx="8075240" cy="2031325"/>
          </a:xfrm>
          <a:prstGeom prst="rect">
            <a:avLst/>
          </a:prstGeom>
        </p:spPr>
        <p:txBody>
          <a:bodyPr wrap="square">
            <a:spAutoFit/>
          </a:bodyPr>
          <a:lstStyle/>
          <a:p>
            <a:pPr marL="285750" indent="-285750">
              <a:buFont typeface="Arial" panose="020B0604020202020204" pitchFamily="34" charset="0"/>
              <a:buChar char="•"/>
            </a:pPr>
            <a:r>
              <a:rPr lang="es-ES" dirty="0"/>
              <a:t>Las Tenencias Políticas deberán identificar y levantar información sobre los servicios de atención integral que ofrecen las distintas instituciones que conformar el SNIPEVCM en territorio (MIES, SALUD, EDUCACIÒN, </a:t>
            </a:r>
            <a:r>
              <a:rPr lang="es-ES" dirty="0" err="1"/>
              <a:t>GADs</a:t>
            </a:r>
            <a:r>
              <a:rPr lang="es-ES" dirty="0"/>
              <a:t>, entre otras)</a:t>
            </a:r>
          </a:p>
          <a:p>
            <a:pPr marL="285750" indent="-285750">
              <a:buFont typeface="Arial" panose="020B0604020202020204" pitchFamily="34" charset="0"/>
              <a:buChar char="•"/>
            </a:pPr>
            <a:r>
              <a:rPr lang="es-ES" dirty="0"/>
              <a:t>Crearán un directorio de servicios donde conste: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C" dirty="0"/>
          </a:p>
        </p:txBody>
      </p:sp>
      <p:graphicFrame>
        <p:nvGraphicFramePr>
          <p:cNvPr id="6" name="Tabla 5"/>
          <p:cNvGraphicFramePr>
            <a:graphicFrameLocks noGrp="1"/>
          </p:cNvGraphicFramePr>
          <p:nvPr/>
        </p:nvGraphicFramePr>
        <p:xfrm>
          <a:off x="683571" y="3529374"/>
          <a:ext cx="7704851" cy="1874520"/>
        </p:xfrm>
        <a:graphic>
          <a:graphicData uri="http://schemas.openxmlformats.org/drawingml/2006/table">
            <a:tbl>
              <a:tblPr firstRow="1" bandRow="1">
                <a:tableStyleId>{5C22544A-7EE6-4342-B048-85BDC9FD1C3A}</a:tableStyleId>
              </a:tblPr>
              <a:tblGrid>
                <a:gridCol w="1100693">
                  <a:extLst>
                    <a:ext uri="{9D8B030D-6E8A-4147-A177-3AD203B41FA5}">
                      <a16:colId xmlns:a16="http://schemas.microsoft.com/office/drawing/2014/main" val="20000"/>
                    </a:ext>
                  </a:extLst>
                </a:gridCol>
                <a:gridCol w="1203560">
                  <a:extLst>
                    <a:ext uri="{9D8B030D-6E8A-4147-A177-3AD203B41FA5}">
                      <a16:colId xmlns:a16="http://schemas.microsoft.com/office/drawing/2014/main" val="20001"/>
                    </a:ext>
                  </a:extLst>
                </a:gridCol>
                <a:gridCol w="997826">
                  <a:extLst>
                    <a:ext uri="{9D8B030D-6E8A-4147-A177-3AD203B41FA5}">
                      <a16:colId xmlns:a16="http://schemas.microsoft.com/office/drawing/2014/main" val="20002"/>
                    </a:ext>
                  </a:extLst>
                </a:gridCol>
                <a:gridCol w="1100693">
                  <a:extLst>
                    <a:ext uri="{9D8B030D-6E8A-4147-A177-3AD203B41FA5}">
                      <a16:colId xmlns:a16="http://schemas.microsoft.com/office/drawing/2014/main" val="20003"/>
                    </a:ext>
                  </a:extLst>
                </a:gridCol>
                <a:gridCol w="1100693">
                  <a:extLst>
                    <a:ext uri="{9D8B030D-6E8A-4147-A177-3AD203B41FA5}">
                      <a16:colId xmlns:a16="http://schemas.microsoft.com/office/drawing/2014/main" val="20004"/>
                    </a:ext>
                  </a:extLst>
                </a:gridCol>
                <a:gridCol w="1100693">
                  <a:extLst>
                    <a:ext uri="{9D8B030D-6E8A-4147-A177-3AD203B41FA5}">
                      <a16:colId xmlns:a16="http://schemas.microsoft.com/office/drawing/2014/main" val="20005"/>
                    </a:ext>
                  </a:extLst>
                </a:gridCol>
                <a:gridCol w="1100693">
                  <a:extLst>
                    <a:ext uri="{9D8B030D-6E8A-4147-A177-3AD203B41FA5}">
                      <a16:colId xmlns:a16="http://schemas.microsoft.com/office/drawing/2014/main" val="20006"/>
                    </a:ext>
                  </a:extLst>
                </a:gridCol>
              </a:tblGrid>
              <a:tr h="370840">
                <a:tc>
                  <a:txBody>
                    <a:bodyPr/>
                    <a:lstStyle/>
                    <a:p>
                      <a:r>
                        <a:rPr lang="es-ES" sz="1100" dirty="0" err="1"/>
                        <a:t>Instituciòn</a:t>
                      </a:r>
                      <a:endParaRPr lang="es-EC" sz="1100" dirty="0"/>
                    </a:p>
                  </a:txBody>
                  <a:tcPr/>
                </a:tc>
                <a:tc>
                  <a:txBody>
                    <a:bodyPr/>
                    <a:lstStyle/>
                    <a:p>
                      <a:r>
                        <a:rPr lang="es-ES" sz="1100" dirty="0" err="1"/>
                        <a:t>Denominaciòn</a:t>
                      </a:r>
                      <a:r>
                        <a:rPr lang="es-ES" sz="1100" dirty="0"/>
                        <a:t> del Programa o servicio</a:t>
                      </a:r>
                      <a:endParaRPr lang="es-EC" sz="1100" dirty="0"/>
                    </a:p>
                  </a:txBody>
                  <a:tcPr/>
                </a:tc>
                <a:tc>
                  <a:txBody>
                    <a:bodyPr/>
                    <a:lstStyle/>
                    <a:p>
                      <a:r>
                        <a:rPr lang="es-ES" sz="1100" dirty="0"/>
                        <a:t>Nombre de la autoridad o responsable </a:t>
                      </a:r>
                      <a:endParaRPr lang="es-EC" sz="1100" dirty="0"/>
                    </a:p>
                  </a:txBody>
                  <a:tcPr/>
                </a:tc>
                <a:tc>
                  <a:txBody>
                    <a:bodyPr/>
                    <a:lstStyle/>
                    <a:p>
                      <a:r>
                        <a:rPr lang="es-ES" sz="1100" dirty="0"/>
                        <a:t>Correo</a:t>
                      </a:r>
                      <a:endParaRPr lang="es-EC" sz="1100" dirty="0"/>
                    </a:p>
                  </a:txBody>
                  <a:tcPr/>
                </a:tc>
                <a:tc>
                  <a:txBody>
                    <a:bodyPr/>
                    <a:lstStyle/>
                    <a:p>
                      <a:r>
                        <a:rPr lang="es-ES" sz="1100" dirty="0" err="1"/>
                        <a:t>Nùmero</a:t>
                      </a:r>
                      <a:r>
                        <a:rPr lang="es-ES" sz="1100" baseline="0" dirty="0"/>
                        <a:t> </a:t>
                      </a:r>
                      <a:r>
                        <a:rPr lang="es-ES" sz="1100" dirty="0"/>
                        <a:t>Celular </a:t>
                      </a:r>
                      <a:endParaRPr lang="es-EC" sz="1100" dirty="0"/>
                    </a:p>
                  </a:txBody>
                  <a:tcPr/>
                </a:tc>
                <a:tc>
                  <a:txBody>
                    <a:bodyPr/>
                    <a:lstStyle/>
                    <a:p>
                      <a:r>
                        <a:rPr lang="es-ES" sz="1100" dirty="0"/>
                        <a:t>Numero</a:t>
                      </a:r>
                      <a:r>
                        <a:rPr lang="es-ES" sz="1100" baseline="0" dirty="0"/>
                        <a:t> convencional </a:t>
                      </a:r>
                      <a:endParaRPr lang="es-EC" sz="1100" dirty="0"/>
                    </a:p>
                  </a:txBody>
                  <a:tcPr/>
                </a:tc>
                <a:tc>
                  <a:txBody>
                    <a:bodyPr/>
                    <a:lstStyle/>
                    <a:p>
                      <a:r>
                        <a:rPr lang="es-ES" sz="1100" dirty="0" err="1"/>
                        <a:t>Direcciòn</a:t>
                      </a:r>
                      <a:r>
                        <a:rPr lang="es-ES" sz="1100" dirty="0"/>
                        <a:t> </a:t>
                      </a:r>
                      <a:endParaRPr lang="es-EC" sz="1100" dirty="0"/>
                    </a:p>
                  </a:txBody>
                  <a:tcPr/>
                </a:tc>
                <a:extLst>
                  <a:ext uri="{0D108BD9-81ED-4DB2-BD59-A6C34878D82A}">
                    <a16:rowId xmlns:a16="http://schemas.microsoft.com/office/drawing/2014/main" val="10000"/>
                  </a:ext>
                </a:extLst>
              </a:tr>
              <a:tr h="370840">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extLst>
                  <a:ext uri="{0D108BD9-81ED-4DB2-BD59-A6C34878D82A}">
                    <a16:rowId xmlns:a16="http://schemas.microsoft.com/office/drawing/2014/main" val="10001"/>
                  </a:ext>
                </a:extLst>
              </a:tr>
              <a:tr h="370840">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extLst>
                  <a:ext uri="{0D108BD9-81ED-4DB2-BD59-A6C34878D82A}">
                    <a16:rowId xmlns:a16="http://schemas.microsoft.com/office/drawing/2014/main" val="10002"/>
                  </a:ext>
                </a:extLst>
              </a:tr>
              <a:tr h="370840">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02369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11560" y="2348880"/>
            <a:ext cx="7851648" cy="1828800"/>
          </a:xfrm>
        </p:spPr>
        <p:txBody>
          <a:bodyPr>
            <a:normAutofit fontScale="90000"/>
          </a:bodyPr>
          <a:lstStyle/>
          <a:p>
            <a:r>
              <a:rPr lang="es-EC" dirty="0"/>
              <a:t>DOCUMENTOS TÈCNICOS Y SISTEMAS QUE FORTALECEN EL PROCEDIMIENTO PARA OTORGAR  </a:t>
            </a:r>
            <a:r>
              <a:rPr lang="es-EC" dirty="0" err="1"/>
              <a:t>MAPIs</a:t>
            </a:r>
            <a:r>
              <a:rPr lang="es-EC" dirty="0"/>
              <a:t>  </a:t>
            </a:r>
          </a:p>
        </p:txBody>
      </p:sp>
    </p:spTree>
    <p:extLst>
      <p:ext uri="{BB962C8B-B14F-4D97-AF65-F5344CB8AC3E}">
        <p14:creationId xmlns:p14="http://schemas.microsoft.com/office/powerpoint/2010/main" val="1452320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358"/>
            <a:ext cx="9144000" cy="6408712"/>
          </a:xfrm>
          <a:prstGeom prst="rect">
            <a:avLst/>
          </a:prstGeom>
        </p:spPr>
      </p:pic>
      <p:graphicFrame>
        <p:nvGraphicFramePr>
          <p:cNvPr id="20" name="Diagram 2"/>
          <p:cNvGraphicFramePr/>
          <p:nvPr>
            <p:extLst>
              <p:ext uri="{D42A27DB-BD31-4B8C-83A1-F6EECF244321}">
                <p14:modId xmlns:p14="http://schemas.microsoft.com/office/powerpoint/2010/main" val="3929286657"/>
              </p:ext>
            </p:extLst>
          </p:nvPr>
        </p:nvGraphicFramePr>
        <p:xfrm>
          <a:off x="508000" y="1196752"/>
          <a:ext cx="838448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1 Título"/>
          <p:cNvSpPr>
            <a:spLocks noGrp="1"/>
          </p:cNvSpPr>
          <p:nvPr>
            <p:ph type="title"/>
          </p:nvPr>
        </p:nvSpPr>
        <p:spPr>
          <a:xfrm>
            <a:off x="457200" y="548680"/>
            <a:ext cx="8229600" cy="720080"/>
          </a:xfrm>
        </p:spPr>
        <p:txBody>
          <a:bodyPr>
            <a:normAutofit fontScale="90000"/>
          </a:bodyPr>
          <a:lstStyle/>
          <a:p>
            <a:r>
              <a:rPr lang="es-EC" sz="3600" b="1" dirty="0"/>
              <a:t>MANUAL DE PROCEDIMIENTOS</a:t>
            </a:r>
            <a:br>
              <a:rPr lang="es-EC" sz="3600" b="1" dirty="0"/>
            </a:br>
            <a:r>
              <a:rPr lang="es-EC" sz="2000" b="1" dirty="0"/>
              <a:t>Disponible en el siguiente link: </a:t>
            </a:r>
            <a:r>
              <a:rPr lang="es-EC" sz="1600" b="1" dirty="0"/>
              <a:t>https://www.ministeriodegobierno.gob.ec/wp-content/uploads/2019/11/Anexo-6-Manual-del-proceso-de-gestio%CC%81n-de-otorgamiento-de-MAPI_compressed.pdf </a:t>
            </a:r>
          </a:p>
        </p:txBody>
      </p:sp>
    </p:spTree>
    <p:extLst>
      <p:ext uri="{BB962C8B-B14F-4D97-AF65-F5344CB8AC3E}">
        <p14:creationId xmlns:p14="http://schemas.microsoft.com/office/powerpoint/2010/main" val="42159285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SISTEMA INFORMÁTICO </a:t>
            </a:r>
            <a:r>
              <a:rPr lang="es-ES" dirty="0" err="1"/>
              <a:t>MAPIs</a:t>
            </a:r>
            <a:endParaRPr lang="es-EC" dirty="0"/>
          </a:p>
        </p:txBody>
      </p:sp>
      <p:sp>
        <p:nvSpPr>
          <p:cNvPr id="3" name="Marcador de contenido 2"/>
          <p:cNvSpPr>
            <a:spLocks noGrp="1"/>
          </p:cNvSpPr>
          <p:nvPr>
            <p:ph idx="1"/>
          </p:nvPr>
        </p:nvSpPr>
        <p:spPr/>
        <p:txBody>
          <a:bodyPr>
            <a:normAutofit lnSpcReduction="10000"/>
          </a:bodyPr>
          <a:lstStyle/>
          <a:p>
            <a:r>
              <a:rPr lang="es-ES" sz="1800" dirty="0"/>
              <a:t>Desarrollado por la Dirección de Análisis de Información de la Policía Nacional</a:t>
            </a:r>
          </a:p>
          <a:p>
            <a:r>
              <a:rPr lang="es-ES" sz="1800" dirty="0"/>
              <a:t>Permite automatizar el procedimiento administrativo descrito en el manual.</a:t>
            </a:r>
          </a:p>
          <a:p>
            <a:r>
              <a:rPr lang="es-ES" sz="1800" dirty="0"/>
              <a:t>Requiere clave de usuario personal e intransferible</a:t>
            </a:r>
          </a:p>
          <a:p>
            <a:r>
              <a:rPr lang="es-ES" sz="1800" dirty="0"/>
              <a:t>Se requiere firma electrónica </a:t>
            </a:r>
          </a:p>
          <a:p>
            <a:r>
              <a:rPr lang="es-ES" sz="1800" dirty="0">
                <a:solidFill>
                  <a:srgbClr val="C00000"/>
                </a:solidFill>
              </a:rPr>
              <a:t>PASOS: </a:t>
            </a:r>
          </a:p>
          <a:p>
            <a:pPr marL="342900" indent="-342900">
              <a:buFont typeface="+mj-lt"/>
              <a:buAutoNum type="arabicPeriod"/>
            </a:pPr>
            <a:r>
              <a:rPr lang="es-ES" sz="1500" dirty="0"/>
              <a:t>Ingresar al link </a:t>
            </a:r>
            <a:r>
              <a:rPr lang="es-ES" sz="1500" dirty="0">
                <a:hlinkClick r:id="rId2"/>
              </a:rPr>
              <a:t>http://181.113.21.13:8080/registroinicial-war/</a:t>
            </a:r>
            <a:r>
              <a:rPr lang="es-ES" sz="1500" dirty="0"/>
              <a:t> y seleccionar en la parte inferior “Acta de confidencialidad” y “Acta de usuario”</a:t>
            </a:r>
          </a:p>
          <a:p>
            <a:pPr marL="342900" indent="-342900">
              <a:buFont typeface="+mj-lt"/>
              <a:buAutoNum type="arabicPeriod"/>
            </a:pPr>
            <a:r>
              <a:rPr lang="es-ES" sz="1500" dirty="0"/>
              <a:t>Descargar el Acta de confidencialidad y Acta de usuario completar los datos y firmar</a:t>
            </a:r>
          </a:p>
          <a:p>
            <a:pPr marL="342900" indent="-342900">
              <a:buFont typeface="+mj-lt"/>
              <a:buAutoNum type="arabicPeriod"/>
            </a:pPr>
            <a:r>
              <a:rPr lang="es-ES" sz="1500" dirty="0"/>
              <a:t>Escanear el Acta de confidencialidad y Acta de usuario firmadas, la cédula de ciudadanía y la acción de personal</a:t>
            </a:r>
          </a:p>
          <a:p>
            <a:pPr marL="342900" indent="-342900">
              <a:buFont typeface="+mj-lt"/>
              <a:buAutoNum type="arabicPeriod"/>
            </a:pPr>
            <a:r>
              <a:rPr lang="es-ES" sz="1500" dirty="0"/>
              <a:t>Remitir el acta de confidencialidad, acta de usuario, cedula y acción de personal al correo: </a:t>
            </a:r>
            <a:r>
              <a:rPr lang="es-ES" sz="1500" dirty="0">
                <a:hlinkClick r:id="rId3"/>
              </a:rPr>
              <a:t>daid.comandogeneral@gmail.com</a:t>
            </a:r>
            <a:r>
              <a:rPr lang="es-ES" sz="1500" dirty="0"/>
              <a:t> con el siguiente texto: “Por el presente comunico a usted que he sido nombrado/a como Teniente Político de la parroquia ……..cantón…….. Desde el </a:t>
            </a:r>
            <a:r>
              <a:rPr lang="es-ES" sz="1500" dirty="0" err="1"/>
              <a:t>dìa</a:t>
            </a:r>
            <a:r>
              <a:rPr lang="es-ES" sz="1500" dirty="0"/>
              <a:t>…… de (mes)…. del (año)… en reemplazo del señor/a (nombres)………por lo que solicito una clave de usuario para ingresar al Sistema Informático. </a:t>
            </a:r>
          </a:p>
          <a:p>
            <a:pPr marL="0" indent="0">
              <a:buNone/>
            </a:pPr>
            <a:endParaRPr lang="es-ES" sz="1800" dirty="0"/>
          </a:p>
          <a:p>
            <a:pPr marL="0" indent="0">
              <a:buNone/>
            </a:pPr>
            <a:r>
              <a:rPr lang="es-ES" sz="1800" dirty="0"/>
              <a:t> </a:t>
            </a:r>
          </a:p>
          <a:p>
            <a:pPr>
              <a:buFont typeface="Wingdings" panose="05000000000000000000" pitchFamily="2" charset="2"/>
              <a:buChar char="Ø"/>
            </a:pPr>
            <a:endParaRPr lang="es-ES" sz="1800" dirty="0"/>
          </a:p>
          <a:p>
            <a:endParaRPr lang="es-EC" dirty="0"/>
          </a:p>
        </p:txBody>
      </p:sp>
    </p:spTree>
    <p:extLst>
      <p:ext uri="{BB962C8B-B14F-4D97-AF65-F5344CB8AC3E}">
        <p14:creationId xmlns:p14="http://schemas.microsoft.com/office/powerpoint/2010/main" val="4093860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MÓDULO EXTERNO – SATJE </a:t>
            </a:r>
            <a:endParaRPr lang="es-EC" dirty="0"/>
          </a:p>
        </p:txBody>
      </p:sp>
      <p:sp>
        <p:nvSpPr>
          <p:cNvPr id="3" name="Marcador de contenido 2"/>
          <p:cNvSpPr>
            <a:spLocks noGrp="1"/>
          </p:cNvSpPr>
          <p:nvPr>
            <p:ph idx="1"/>
          </p:nvPr>
        </p:nvSpPr>
        <p:spPr/>
        <p:txBody>
          <a:bodyPr>
            <a:normAutofit fontScale="85000" lnSpcReduction="10000"/>
          </a:bodyPr>
          <a:lstStyle/>
          <a:p>
            <a:r>
              <a:rPr lang="es-ES" sz="1800" dirty="0"/>
              <a:t>Desarrollado por el Consejo de la Judicatura </a:t>
            </a:r>
          </a:p>
          <a:p>
            <a:r>
              <a:rPr lang="es-ES" sz="1800" dirty="0"/>
              <a:t>Permite automatizar la notificación de medidas otorgadas por la autoridad administrativa al Órgano Judicial</a:t>
            </a:r>
          </a:p>
          <a:p>
            <a:r>
              <a:rPr lang="es-ES" sz="1800" dirty="0"/>
              <a:t>Se requiere firma electrónica</a:t>
            </a:r>
          </a:p>
          <a:p>
            <a:r>
              <a:rPr lang="es-ES" sz="1800" dirty="0"/>
              <a:t>Se requiere correo electrónico institucional de la dependencia</a:t>
            </a:r>
          </a:p>
          <a:p>
            <a:r>
              <a:rPr lang="es-ES" sz="1800" dirty="0"/>
              <a:t>Se requiere clave de usuario</a:t>
            </a:r>
          </a:p>
          <a:p>
            <a:pPr marL="0" indent="0">
              <a:buNone/>
            </a:pPr>
            <a:endParaRPr lang="es-ES" sz="1800" dirty="0"/>
          </a:p>
          <a:p>
            <a:pPr marL="0" indent="0">
              <a:buNone/>
            </a:pPr>
            <a:r>
              <a:rPr lang="es-ES" sz="1800" dirty="0">
                <a:solidFill>
                  <a:srgbClr val="C00000"/>
                </a:solidFill>
              </a:rPr>
              <a:t>VENTAJAS: </a:t>
            </a:r>
          </a:p>
          <a:p>
            <a:r>
              <a:rPr lang="es-ES" sz="1800" dirty="0"/>
              <a:t>El secretario o Teniente Político  ya no tiene que trasladarse hasta la Judicatura para ingresar el expediente por ventanilla</a:t>
            </a:r>
          </a:p>
          <a:p>
            <a:r>
              <a:rPr lang="es-ES" sz="1800" dirty="0"/>
              <a:t>Para ingresar al módulo externo basta con ir a la página web del C.J. </a:t>
            </a:r>
          </a:p>
          <a:p>
            <a:r>
              <a:rPr lang="es-ES" sz="1800" dirty="0"/>
              <a:t>El Teniente Político debe completar ciertos campos y cargar el expediente escaneado en PDF.</a:t>
            </a:r>
          </a:p>
          <a:p>
            <a:r>
              <a:rPr lang="es-ES" sz="1800" dirty="0"/>
              <a:t>El módulo automáticamente sortea el Juez que avocará conocimiento del expediente administrativo y remite automáticamente el acta de sorteo al casillero electrónico de la Tenencia Política, creado a partir de un correo electrónico institucional de la dependencia. </a:t>
            </a:r>
          </a:p>
          <a:p>
            <a:endParaRPr lang="es-ES" sz="1800" dirty="0"/>
          </a:p>
          <a:p>
            <a:pPr marL="0" indent="0">
              <a:buNone/>
            </a:pPr>
            <a:endParaRPr lang="es-ES" sz="1800" dirty="0"/>
          </a:p>
          <a:p>
            <a:pPr marL="0" indent="0">
              <a:buNone/>
            </a:pPr>
            <a:r>
              <a:rPr lang="es-ES" sz="1800" dirty="0"/>
              <a:t> </a:t>
            </a:r>
          </a:p>
          <a:p>
            <a:pPr>
              <a:buFont typeface="Wingdings" panose="05000000000000000000" pitchFamily="2" charset="2"/>
              <a:buChar char="Ø"/>
            </a:pPr>
            <a:endParaRPr lang="es-ES" sz="1800" dirty="0"/>
          </a:p>
          <a:p>
            <a:endParaRPr lang="es-EC" dirty="0"/>
          </a:p>
        </p:txBody>
      </p:sp>
    </p:spTree>
    <p:extLst>
      <p:ext uri="{BB962C8B-B14F-4D97-AF65-F5344CB8AC3E}">
        <p14:creationId xmlns:p14="http://schemas.microsoft.com/office/powerpoint/2010/main" val="1480457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332656"/>
            <a:ext cx="8712968" cy="5976664"/>
          </a:xfrm>
        </p:spPr>
        <p:txBody>
          <a:bodyPr/>
          <a:lstStyle/>
          <a:p>
            <a:pPr>
              <a:buNone/>
            </a:pPr>
            <a:endParaRPr lang="es-EC" dirty="0"/>
          </a:p>
        </p:txBody>
      </p:sp>
      <p:sp>
        <p:nvSpPr>
          <p:cNvPr id="6" name="5 Rectángulo"/>
          <p:cNvSpPr/>
          <p:nvPr/>
        </p:nvSpPr>
        <p:spPr>
          <a:xfrm>
            <a:off x="755576" y="1196752"/>
            <a:ext cx="7668852" cy="648072"/>
          </a:xfrm>
          <a:prstGeom prst="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400" b="1" dirty="0">
                <a:solidFill>
                  <a:schemeClr val="tx1"/>
                </a:solidFill>
              </a:rPr>
              <a:t>ASPECTOS GENERALES DE LA LEY </a:t>
            </a:r>
          </a:p>
        </p:txBody>
      </p:sp>
      <p:sp>
        <p:nvSpPr>
          <p:cNvPr id="9" name="8 Rectángulo redondeado"/>
          <p:cNvSpPr/>
          <p:nvPr/>
        </p:nvSpPr>
        <p:spPr>
          <a:xfrm>
            <a:off x="807046" y="3284215"/>
            <a:ext cx="2088232" cy="3028132"/>
          </a:xfrm>
          <a:prstGeom prst="round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just"/>
            <a:r>
              <a:rPr lang="es-EC" sz="1600" dirty="0">
                <a:solidFill>
                  <a:schemeClr val="tx1"/>
                </a:solidFill>
              </a:rPr>
              <a:t>Prevenir y erradicar todo tipo de violencia contra la mujer en toda su diversidad</a:t>
            </a:r>
          </a:p>
        </p:txBody>
      </p:sp>
      <p:sp>
        <p:nvSpPr>
          <p:cNvPr id="11" name="10 Rectángulo redondeado"/>
          <p:cNvSpPr/>
          <p:nvPr/>
        </p:nvSpPr>
        <p:spPr>
          <a:xfrm>
            <a:off x="755576" y="2060848"/>
            <a:ext cx="2088232" cy="504056"/>
          </a:xfrm>
          <a:prstGeom prst="round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400" b="1" dirty="0">
                <a:solidFill>
                  <a:schemeClr val="tx1"/>
                </a:solidFill>
              </a:rPr>
              <a:t>OBJETO </a:t>
            </a:r>
          </a:p>
        </p:txBody>
      </p:sp>
      <p:sp>
        <p:nvSpPr>
          <p:cNvPr id="14" name="13 Rectángulo redondeado"/>
          <p:cNvSpPr/>
          <p:nvPr/>
        </p:nvSpPr>
        <p:spPr>
          <a:xfrm>
            <a:off x="3411116" y="2063924"/>
            <a:ext cx="2016224" cy="504056"/>
          </a:xfrm>
          <a:prstGeom prst="round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b="1" dirty="0">
                <a:solidFill>
                  <a:schemeClr val="tx1"/>
                </a:solidFill>
              </a:rPr>
              <a:t>FINALIDAD</a:t>
            </a:r>
          </a:p>
        </p:txBody>
      </p:sp>
      <p:sp>
        <p:nvSpPr>
          <p:cNvPr id="15" name="14 Rectángulo redondeado"/>
          <p:cNvSpPr/>
          <p:nvPr/>
        </p:nvSpPr>
        <p:spPr>
          <a:xfrm>
            <a:off x="3419872" y="3284984"/>
            <a:ext cx="2016224" cy="3028132"/>
          </a:xfrm>
          <a:prstGeom prst="round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just"/>
            <a:r>
              <a:rPr lang="es-EC" sz="1400" dirty="0">
                <a:solidFill>
                  <a:schemeClr val="tx1"/>
                </a:solidFill>
              </a:rPr>
              <a:t>Evitar y eliminar la violencia contra las mujeres mediante  cuatro ejes: </a:t>
            </a:r>
          </a:p>
          <a:p>
            <a:pPr marL="342900" indent="-342900" algn="just">
              <a:buAutoNum type="arabicPeriod"/>
            </a:pPr>
            <a:r>
              <a:rPr lang="es-EC" sz="1400" dirty="0">
                <a:solidFill>
                  <a:schemeClr val="tx1"/>
                </a:solidFill>
              </a:rPr>
              <a:t>Prevención</a:t>
            </a:r>
          </a:p>
          <a:p>
            <a:pPr marL="342900" indent="-342900" algn="just">
              <a:buAutoNum type="arabicPeriod"/>
            </a:pPr>
            <a:r>
              <a:rPr lang="es-EC" sz="1400" dirty="0">
                <a:solidFill>
                  <a:schemeClr val="tx1"/>
                </a:solidFill>
              </a:rPr>
              <a:t>Atención</a:t>
            </a:r>
          </a:p>
          <a:p>
            <a:pPr marL="342900" indent="-342900" algn="just">
              <a:buAutoNum type="arabicPeriod"/>
            </a:pPr>
            <a:r>
              <a:rPr lang="es-EC" sz="1400" dirty="0">
                <a:solidFill>
                  <a:schemeClr val="tx1"/>
                </a:solidFill>
              </a:rPr>
              <a:t>Protección; y,</a:t>
            </a:r>
          </a:p>
          <a:p>
            <a:pPr marL="342900" indent="-342900" algn="just">
              <a:buAutoNum type="arabicPeriod"/>
            </a:pPr>
            <a:r>
              <a:rPr lang="es-EC" sz="1400" dirty="0">
                <a:solidFill>
                  <a:schemeClr val="tx1"/>
                </a:solidFill>
              </a:rPr>
              <a:t>Reparación </a:t>
            </a:r>
          </a:p>
        </p:txBody>
      </p:sp>
      <p:sp>
        <p:nvSpPr>
          <p:cNvPr id="17" name="16 Rectángulo redondeado"/>
          <p:cNvSpPr/>
          <p:nvPr/>
        </p:nvSpPr>
        <p:spPr>
          <a:xfrm>
            <a:off x="6240338" y="2063924"/>
            <a:ext cx="2160240" cy="504056"/>
          </a:xfrm>
          <a:prstGeom prst="round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b="1" dirty="0">
                <a:solidFill>
                  <a:schemeClr val="tx1"/>
                </a:solidFill>
              </a:rPr>
              <a:t>ÁMBITO </a:t>
            </a:r>
          </a:p>
        </p:txBody>
      </p:sp>
      <p:sp>
        <p:nvSpPr>
          <p:cNvPr id="18" name="17 Rectángulo redondeado"/>
          <p:cNvSpPr/>
          <p:nvPr/>
        </p:nvSpPr>
        <p:spPr>
          <a:xfrm>
            <a:off x="6204334" y="3220194"/>
            <a:ext cx="2232248" cy="3028132"/>
          </a:xfrm>
          <a:prstGeom prst="round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just"/>
            <a:r>
              <a:rPr lang="es-EC" sz="1400" dirty="0">
                <a:solidFill>
                  <a:schemeClr val="tx1"/>
                </a:solidFill>
              </a:rPr>
              <a:t>Nacional, a todas las mujeres que habitan el país. </a:t>
            </a:r>
          </a:p>
          <a:p>
            <a:pPr algn="just"/>
            <a:r>
              <a:rPr lang="es-EC" sz="1400" dirty="0">
                <a:solidFill>
                  <a:schemeClr val="tx1"/>
                </a:solidFill>
              </a:rPr>
              <a:t>Ecuatorianas en situación de movilidad humana a través de Embajadas o servicios consultares </a:t>
            </a:r>
          </a:p>
        </p:txBody>
      </p:sp>
      <p:sp>
        <p:nvSpPr>
          <p:cNvPr id="20" name="19 Flecha abajo"/>
          <p:cNvSpPr/>
          <p:nvPr/>
        </p:nvSpPr>
        <p:spPr>
          <a:xfrm>
            <a:off x="1547664" y="2708920"/>
            <a:ext cx="504056" cy="432048"/>
          </a:xfrm>
          <a:prstGeom prst="downArrow">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16" name="15 Flecha abajo"/>
          <p:cNvSpPr/>
          <p:nvPr/>
        </p:nvSpPr>
        <p:spPr>
          <a:xfrm>
            <a:off x="7068430" y="2757314"/>
            <a:ext cx="504056" cy="432048"/>
          </a:xfrm>
          <a:prstGeom prst="downArrow">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19" name="18 Flecha abajo"/>
          <p:cNvSpPr/>
          <p:nvPr/>
        </p:nvSpPr>
        <p:spPr>
          <a:xfrm>
            <a:off x="4175956" y="2719189"/>
            <a:ext cx="504056" cy="432048"/>
          </a:xfrm>
          <a:prstGeom prst="downArrow">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11560" y="2348880"/>
            <a:ext cx="7851648" cy="1828800"/>
          </a:xfrm>
        </p:spPr>
        <p:txBody>
          <a:bodyPr>
            <a:normAutofit/>
          </a:bodyPr>
          <a:lstStyle/>
          <a:p>
            <a:r>
              <a:rPr lang="es-EC" dirty="0"/>
              <a:t>REPORTE DE DATOS    </a:t>
            </a:r>
          </a:p>
        </p:txBody>
      </p:sp>
    </p:spTree>
    <p:extLst>
      <p:ext uri="{BB962C8B-B14F-4D97-AF65-F5344CB8AC3E}">
        <p14:creationId xmlns:p14="http://schemas.microsoft.com/office/powerpoint/2010/main" val="3356235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79170"/>
            <a:ext cx="9144000" cy="5578830"/>
          </a:xfrm>
          <a:prstGeom prst="rect">
            <a:avLst/>
          </a:prstGeom>
        </p:spPr>
      </p:pic>
      <p:graphicFrame>
        <p:nvGraphicFramePr>
          <p:cNvPr id="8" name="Diagram 5"/>
          <p:cNvGraphicFramePr/>
          <p:nvPr>
            <p:extLst>
              <p:ext uri="{D42A27DB-BD31-4B8C-83A1-F6EECF244321}">
                <p14:modId xmlns:p14="http://schemas.microsoft.com/office/powerpoint/2010/main" val="3661156355"/>
              </p:ext>
            </p:extLst>
          </p:nvPr>
        </p:nvGraphicFramePr>
        <p:xfrm>
          <a:off x="508000" y="1412777"/>
          <a:ext cx="8128000"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Rectángulo redondeado"/>
          <p:cNvSpPr/>
          <p:nvPr/>
        </p:nvSpPr>
        <p:spPr>
          <a:xfrm>
            <a:off x="2243758" y="476672"/>
            <a:ext cx="5184576" cy="7200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tx1"/>
                </a:solidFill>
              </a:rPr>
              <a:t>REPORTE DE DATOS</a:t>
            </a:r>
          </a:p>
        </p:txBody>
      </p:sp>
      <p:sp>
        <p:nvSpPr>
          <p:cNvPr id="6" name="5 Rectángulo redondeado"/>
          <p:cNvSpPr/>
          <p:nvPr/>
        </p:nvSpPr>
        <p:spPr>
          <a:xfrm>
            <a:off x="539552" y="5085184"/>
            <a:ext cx="7920880" cy="93610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solidFill>
                  <a:schemeClr val="tx1"/>
                </a:solidFill>
              </a:rPr>
              <a:t>La Dirección de Derechos Humanos e Igualdad de Género, consolida la información a nivel nacional como indicador emblemático del “</a:t>
            </a:r>
            <a:r>
              <a:rPr lang="es-EC" sz="2000">
                <a:solidFill>
                  <a:schemeClr val="tx1"/>
                </a:solidFill>
              </a:rPr>
              <a:t>Plan toda una vida”  </a:t>
            </a:r>
            <a:endParaRPr lang="es-EC" sz="2000" dirty="0">
              <a:solidFill>
                <a:schemeClr val="tx1"/>
              </a:solidFill>
            </a:endParaRPr>
          </a:p>
        </p:txBody>
      </p:sp>
    </p:spTree>
    <p:extLst>
      <p:ext uri="{BB962C8B-B14F-4D97-AF65-F5344CB8AC3E}">
        <p14:creationId xmlns:p14="http://schemas.microsoft.com/office/powerpoint/2010/main" val="2380598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4" y="404664"/>
            <a:ext cx="8229600" cy="636680"/>
          </a:xfrm>
          <a:prstGeom prst="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s-EC" sz="1800" b="1" dirty="0">
                <a:solidFill>
                  <a:schemeClr val="tx1"/>
                </a:solidFill>
              </a:rPr>
              <a:t>PROCESO DE REGISTRO Y SEGUIMIENTO ADMINISTRATIVO DE </a:t>
            </a:r>
            <a:r>
              <a:rPr lang="es-EC" sz="1800" b="1" dirty="0" err="1">
                <a:solidFill>
                  <a:schemeClr val="tx1"/>
                </a:solidFill>
              </a:rPr>
              <a:t>MAPIs</a:t>
            </a:r>
            <a:endParaRPr lang="es-EC" sz="1800" b="1" dirty="0">
              <a:solidFill>
                <a:schemeClr val="tx1"/>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2808560274"/>
              </p:ext>
            </p:extLst>
          </p:nvPr>
        </p:nvGraphicFramePr>
        <p:xfrm>
          <a:off x="457202" y="1916835"/>
          <a:ext cx="8229595" cy="4392486"/>
        </p:xfrm>
        <a:graphic>
          <a:graphicData uri="http://schemas.openxmlformats.org/drawingml/2006/table">
            <a:tbl>
              <a:tblPr/>
              <a:tblGrid>
                <a:gridCol w="463639">
                  <a:extLst>
                    <a:ext uri="{9D8B030D-6E8A-4147-A177-3AD203B41FA5}">
                      <a16:colId xmlns:a16="http://schemas.microsoft.com/office/drawing/2014/main" val="20000"/>
                    </a:ext>
                  </a:extLst>
                </a:gridCol>
                <a:gridCol w="343093">
                  <a:extLst>
                    <a:ext uri="{9D8B030D-6E8A-4147-A177-3AD203B41FA5}">
                      <a16:colId xmlns:a16="http://schemas.microsoft.com/office/drawing/2014/main" val="20001"/>
                    </a:ext>
                  </a:extLst>
                </a:gridCol>
                <a:gridCol w="438139">
                  <a:extLst>
                    <a:ext uri="{9D8B030D-6E8A-4147-A177-3AD203B41FA5}">
                      <a16:colId xmlns:a16="http://schemas.microsoft.com/office/drawing/2014/main" val="20002"/>
                    </a:ext>
                  </a:extLst>
                </a:gridCol>
                <a:gridCol w="268911">
                  <a:extLst>
                    <a:ext uri="{9D8B030D-6E8A-4147-A177-3AD203B41FA5}">
                      <a16:colId xmlns:a16="http://schemas.microsoft.com/office/drawing/2014/main" val="20003"/>
                    </a:ext>
                  </a:extLst>
                </a:gridCol>
                <a:gridCol w="472912">
                  <a:extLst>
                    <a:ext uri="{9D8B030D-6E8A-4147-A177-3AD203B41FA5}">
                      <a16:colId xmlns:a16="http://schemas.microsoft.com/office/drawing/2014/main" val="20004"/>
                    </a:ext>
                  </a:extLst>
                </a:gridCol>
                <a:gridCol w="333820">
                  <a:extLst>
                    <a:ext uri="{9D8B030D-6E8A-4147-A177-3AD203B41FA5}">
                      <a16:colId xmlns:a16="http://schemas.microsoft.com/office/drawing/2014/main" val="20005"/>
                    </a:ext>
                  </a:extLst>
                </a:gridCol>
                <a:gridCol w="649095">
                  <a:extLst>
                    <a:ext uri="{9D8B030D-6E8A-4147-A177-3AD203B41FA5}">
                      <a16:colId xmlns:a16="http://schemas.microsoft.com/office/drawing/2014/main" val="20006"/>
                    </a:ext>
                  </a:extLst>
                </a:gridCol>
                <a:gridCol w="410321">
                  <a:extLst>
                    <a:ext uri="{9D8B030D-6E8A-4147-A177-3AD203B41FA5}">
                      <a16:colId xmlns:a16="http://schemas.microsoft.com/office/drawing/2014/main" val="20007"/>
                    </a:ext>
                  </a:extLst>
                </a:gridCol>
                <a:gridCol w="605049">
                  <a:extLst>
                    <a:ext uri="{9D8B030D-6E8A-4147-A177-3AD203B41FA5}">
                      <a16:colId xmlns:a16="http://schemas.microsoft.com/office/drawing/2014/main" val="20008"/>
                    </a:ext>
                  </a:extLst>
                </a:gridCol>
                <a:gridCol w="389457">
                  <a:extLst>
                    <a:ext uri="{9D8B030D-6E8A-4147-A177-3AD203B41FA5}">
                      <a16:colId xmlns:a16="http://schemas.microsoft.com/office/drawing/2014/main" val="20009"/>
                    </a:ext>
                  </a:extLst>
                </a:gridCol>
                <a:gridCol w="139092">
                  <a:extLst>
                    <a:ext uri="{9D8B030D-6E8A-4147-A177-3AD203B41FA5}">
                      <a16:colId xmlns:a16="http://schemas.microsoft.com/office/drawing/2014/main" val="20010"/>
                    </a:ext>
                  </a:extLst>
                </a:gridCol>
                <a:gridCol w="132137">
                  <a:extLst>
                    <a:ext uri="{9D8B030D-6E8A-4147-A177-3AD203B41FA5}">
                      <a16:colId xmlns:a16="http://schemas.microsoft.com/office/drawing/2014/main" val="20011"/>
                    </a:ext>
                  </a:extLst>
                </a:gridCol>
                <a:gridCol w="111273">
                  <a:extLst>
                    <a:ext uri="{9D8B030D-6E8A-4147-A177-3AD203B41FA5}">
                      <a16:colId xmlns:a16="http://schemas.microsoft.com/office/drawing/2014/main" val="20012"/>
                    </a:ext>
                  </a:extLst>
                </a:gridCol>
                <a:gridCol w="146046">
                  <a:extLst>
                    <a:ext uri="{9D8B030D-6E8A-4147-A177-3AD203B41FA5}">
                      <a16:colId xmlns:a16="http://schemas.microsoft.com/office/drawing/2014/main" val="20013"/>
                    </a:ext>
                  </a:extLst>
                </a:gridCol>
                <a:gridCol w="139092">
                  <a:extLst>
                    <a:ext uri="{9D8B030D-6E8A-4147-A177-3AD203B41FA5}">
                      <a16:colId xmlns:a16="http://schemas.microsoft.com/office/drawing/2014/main" val="20014"/>
                    </a:ext>
                  </a:extLst>
                </a:gridCol>
                <a:gridCol w="111273">
                  <a:extLst>
                    <a:ext uri="{9D8B030D-6E8A-4147-A177-3AD203B41FA5}">
                      <a16:colId xmlns:a16="http://schemas.microsoft.com/office/drawing/2014/main" val="20015"/>
                    </a:ext>
                  </a:extLst>
                </a:gridCol>
                <a:gridCol w="118228">
                  <a:extLst>
                    <a:ext uri="{9D8B030D-6E8A-4147-A177-3AD203B41FA5}">
                      <a16:colId xmlns:a16="http://schemas.microsoft.com/office/drawing/2014/main" val="20016"/>
                    </a:ext>
                  </a:extLst>
                </a:gridCol>
                <a:gridCol w="111273">
                  <a:extLst>
                    <a:ext uri="{9D8B030D-6E8A-4147-A177-3AD203B41FA5}">
                      <a16:colId xmlns:a16="http://schemas.microsoft.com/office/drawing/2014/main" val="20017"/>
                    </a:ext>
                  </a:extLst>
                </a:gridCol>
                <a:gridCol w="111273">
                  <a:extLst>
                    <a:ext uri="{9D8B030D-6E8A-4147-A177-3AD203B41FA5}">
                      <a16:colId xmlns:a16="http://schemas.microsoft.com/office/drawing/2014/main" val="20018"/>
                    </a:ext>
                  </a:extLst>
                </a:gridCol>
                <a:gridCol w="104319">
                  <a:extLst>
                    <a:ext uri="{9D8B030D-6E8A-4147-A177-3AD203B41FA5}">
                      <a16:colId xmlns:a16="http://schemas.microsoft.com/office/drawing/2014/main" val="20019"/>
                    </a:ext>
                  </a:extLst>
                </a:gridCol>
                <a:gridCol w="111273">
                  <a:extLst>
                    <a:ext uri="{9D8B030D-6E8A-4147-A177-3AD203B41FA5}">
                      <a16:colId xmlns:a16="http://schemas.microsoft.com/office/drawing/2014/main" val="20020"/>
                    </a:ext>
                  </a:extLst>
                </a:gridCol>
                <a:gridCol w="111273">
                  <a:extLst>
                    <a:ext uri="{9D8B030D-6E8A-4147-A177-3AD203B41FA5}">
                      <a16:colId xmlns:a16="http://schemas.microsoft.com/office/drawing/2014/main" val="20021"/>
                    </a:ext>
                  </a:extLst>
                </a:gridCol>
                <a:gridCol w="153001">
                  <a:extLst>
                    <a:ext uri="{9D8B030D-6E8A-4147-A177-3AD203B41FA5}">
                      <a16:colId xmlns:a16="http://schemas.microsoft.com/office/drawing/2014/main" val="20022"/>
                    </a:ext>
                  </a:extLst>
                </a:gridCol>
                <a:gridCol w="139092">
                  <a:extLst>
                    <a:ext uri="{9D8B030D-6E8A-4147-A177-3AD203B41FA5}">
                      <a16:colId xmlns:a16="http://schemas.microsoft.com/office/drawing/2014/main" val="20023"/>
                    </a:ext>
                  </a:extLst>
                </a:gridCol>
                <a:gridCol w="132137">
                  <a:extLst>
                    <a:ext uri="{9D8B030D-6E8A-4147-A177-3AD203B41FA5}">
                      <a16:colId xmlns:a16="http://schemas.microsoft.com/office/drawing/2014/main" val="20024"/>
                    </a:ext>
                  </a:extLst>
                </a:gridCol>
                <a:gridCol w="834551">
                  <a:extLst>
                    <a:ext uri="{9D8B030D-6E8A-4147-A177-3AD203B41FA5}">
                      <a16:colId xmlns:a16="http://schemas.microsoft.com/office/drawing/2014/main" val="20025"/>
                    </a:ext>
                  </a:extLst>
                </a:gridCol>
                <a:gridCol w="574913">
                  <a:extLst>
                    <a:ext uri="{9D8B030D-6E8A-4147-A177-3AD203B41FA5}">
                      <a16:colId xmlns:a16="http://schemas.microsoft.com/office/drawing/2014/main" val="20026"/>
                    </a:ext>
                  </a:extLst>
                </a:gridCol>
                <a:gridCol w="574913">
                  <a:extLst>
                    <a:ext uri="{9D8B030D-6E8A-4147-A177-3AD203B41FA5}">
                      <a16:colId xmlns:a16="http://schemas.microsoft.com/office/drawing/2014/main" val="20027"/>
                    </a:ext>
                  </a:extLst>
                </a:gridCol>
              </a:tblGrid>
              <a:tr h="302848">
                <a:tc gridSpan="28">
                  <a:txBody>
                    <a:bodyPr/>
                    <a:lstStyle/>
                    <a:p>
                      <a:pPr algn="ctr" fontAlgn="b"/>
                      <a:r>
                        <a:rPr lang="es-EC" sz="1000" b="1" i="0" u="none" strike="noStrike" dirty="0">
                          <a:solidFill>
                            <a:srgbClr val="000000"/>
                          </a:solidFill>
                          <a:effectLst/>
                          <a:latin typeface="Calibri"/>
                        </a:rPr>
                        <a:t>MINISTERIO DEL INTERIOR</a:t>
                      </a:r>
                    </a:p>
                  </a:txBody>
                  <a:tcPr marL="6959" marR="6959" marT="6959"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302848">
                <a:tc gridSpan="28">
                  <a:txBody>
                    <a:bodyPr/>
                    <a:lstStyle/>
                    <a:p>
                      <a:pPr algn="ctr" fontAlgn="b"/>
                      <a:r>
                        <a:rPr lang="es-EC" sz="1000" b="1" i="0" u="none" strike="noStrike" dirty="0">
                          <a:solidFill>
                            <a:srgbClr val="000000"/>
                          </a:solidFill>
                          <a:effectLst/>
                          <a:latin typeface="Calibri"/>
                        </a:rPr>
                        <a:t>REGISTRO DE MEDIDAS ADMINISTRATIVAS DE PROTECCIÓN INMEDIATA SOLICITADAS Y OTORGADAS AÑO: </a:t>
                      </a:r>
                    </a:p>
                  </a:txBody>
                  <a:tcPr marL="6959" marR="6959" marT="6959"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1"/>
                  </a:ext>
                </a:extLst>
              </a:tr>
              <a:tr h="956998">
                <a:tc gridSpan="28">
                  <a:txBody>
                    <a:bodyPr/>
                    <a:lstStyle/>
                    <a:p>
                      <a:pPr algn="ctr" fontAlgn="b"/>
                      <a:r>
                        <a:rPr lang="es-EC" sz="800" b="1" i="0" u="none" strike="noStrike" dirty="0">
                          <a:solidFill>
                            <a:srgbClr val="000000"/>
                          </a:solidFill>
                          <a:effectLst/>
                          <a:latin typeface="Calibri"/>
                        </a:rPr>
                        <a:t>TENENCIA POLITICA /COMISARIA NACIONAL DE POLICIA/INTENDENCIA GENERAL DE POLICIA </a:t>
                      </a:r>
                      <a:br>
                        <a:rPr lang="es-EC" sz="800" b="1" i="0" u="none" strike="noStrike" dirty="0">
                          <a:solidFill>
                            <a:srgbClr val="000000"/>
                          </a:solidFill>
                          <a:effectLst/>
                          <a:latin typeface="Calibri"/>
                        </a:rPr>
                      </a:br>
                      <a:br>
                        <a:rPr lang="es-EC" sz="800" b="1" i="0" u="none" strike="noStrike" dirty="0">
                          <a:solidFill>
                            <a:srgbClr val="000000"/>
                          </a:solidFill>
                          <a:effectLst/>
                          <a:latin typeface="Calibri"/>
                        </a:rPr>
                      </a:br>
                      <a:br>
                        <a:rPr lang="es-EC" sz="800" b="1" i="0" u="none" strike="noStrike" dirty="0">
                          <a:solidFill>
                            <a:srgbClr val="000000"/>
                          </a:solidFill>
                          <a:effectLst/>
                          <a:latin typeface="Calibri"/>
                        </a:rPr>
                      </a:br>
                      <a:r>
                        <a:rPr lang="es-EC" sz="800" b="1" i="0" u="none" strike="noStrike" dirty="0">
                          <a:solidFill>
                            <a:srgbClr val="000000"/>
                          </a:solidFill>
                          <a:effectLst/>
                          <a:latin typeface="Calibri"/>
                        </a:rPr>
                        <a:t> PARROQUIA …………………………………………, CANTÓN………………………………………………………., PROVINCIA…………………………………………………………..</a:t>
                      </a:r>
                    </a:p>
                  </a:txBody>
                  <a:tcPr marL="6959" marR="6959" marT="6959"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2"/>
                  </a:ext>
                </a:extLst>
              </a:tr>
              <a:tr h="242276">
                <a:tc gridSpan="26">
                  <a:txBody>
                    <a:bodyPr/>
                    <a:lstStyle/>
                    <a:p>
                      <a:pPr algn="ctr" fontAlgn="b"/>
                      <a:endParaRPr lang="es-EC" sz="800" b="1" i="0" u="none" strike="noStrike">
                        <a:solidFill>
                          <a:srgbClr val="000000"/>
                        </a:solidFill>
                        <a:effectLst/>
                        <a:latin typeface="Calibri"/>
                      </a:endParaRPr>
                    </a:p>
                  </a:txBody>
                  <a:tcPr marL="6959" marR="6959" marT="6959"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endParaRPr lang="es-EC" sz="800" b="0" i="0" u="none" strike="noStrike">
                        <a:solidFill>
                          <a:srgbClr val="000000"/>
                        </a:solidFill>
                        <a:effectLst/>
                        <a:latin typeface="Calibri"/>
                      </a:endParaRPr>
                    </a:p>
                  </a:txBody>
                  <a:tcPr marL="6959" marR="6959" marT="695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solidFill>
                          <a:srgbClr val="000000"/>
                        </a:solidFill>
                        <a:effectLst/>
                        <a:latin typeface="Calibri"/>
                      </a:endParaRPr>
                    </a:p>
                  </a:txBody>
                  <a:tcPr marL="6959" marR="6959" marT="6959"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11387">
                <a:tc rowSpan="2">
                  <a:txBody>
                    <a:bodyPr/>
                    <a:lstStyle/>
                    <a:p>
                      <a:pPr algn="ctr" fontAlgn="ctr"/>
                      <a:r>
                        <a:rPr lang="es-EC" sz="800" b="1" i="0" u="none" strike="noStrike">
                          <a:solidFill>
                            <a:srgbClr val="000000"/>
                          </a:solidFill>
                          <a:effectLst/>
                          <a:latin typeface="Calibri"/>
                        </a:rPr>
                        <a:t>PROVINCIA </a:t>
                      </a:r>
                    </a:p>
                  </a:txBody>
                  <a:tcPr marL="6959" marR="6959" marT="6959"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EC" sz="800" b="1" i="0" u="none" strike="noStrike">
                          <a:solidFill>
                            <a:srgbClr val="000000"/>
                          </a:solidFill>
                          <a:effectLst/>
                          <a:latin typeface="Calibri"/>
                        </a:rPr>
                        <a:t>CANTON </a:t>
                      </a:r>
                    </a:p>
                  </a:txBody>
                  <a:tcPr marL="6959" marR="6959" marT="6959"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EC" sz="800" b="1" i="0" u="none" strike="noStrike">
                          <a:solidFill>
                            <a:srgbClr val="000000"/>
                          </a:solidFill>
                          <a:effectLst/>
                          <a:latin typeface="Calibri"/>
                        </a:rPr>
                        <a:t>PARROQUIA </a:t>
                      </a:r>
                    </a:p>
                  </a:txBody>
                  <a:tcPr marL="6959" marR="6959" marT="6959"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EC" sz="800" b="1" i="0" u="none" strike="noStrike">
                          <a:solidFill>
                            <a:srgbClr val="000000"/>
                          </a:solidFill>
                          <a:effectLst/>
                          <a:latin typeface="Calibri"/>
                        </a:rPr>
                        <a:t>AÑO </a:t>
                      </a:r>
                    </a:p>
                  </a:txBody>
                  <a:tcPr marL="6959" marR="6959" marT="6959"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EC" sz="800" b="1" i="0" u="none" strike="noStrike">
                          <a:solidFill>
                            <a:srgbClr val="000000"/>
                          </a:solidFill>
                          <a:effectLst/>
                          <a:latin typeface="Calibri"/>
                        </a:rPr>
                        <a:t>FECHA INGRESO</a:t>
                      </a:r>
                    </a:p>
                  </a:txBody>
                  <a:tcPr marL="6959" marR="6959" marT="6959"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EC" sz="800" b="1" i="0" u="none" strike="noStrike">
                          <a:solidFill>
                            <a:srgbClr val="000000"/>
                          </a:solidFill>
                          <a:effectLst/>
                          <a:latin typeface="Calibri"/>
                        </a:rPr>
                        <a:t>Nro. SOLICITUD  </a:t>
                      </a:r>
                    </a:p>
                  </a:txBody>
                  <a:tcPr marL="6959" marR="6959" marT="6959"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EC" sz="800" b="1" i="0" u="none" strike="noStrike">
                          <a:solidFill>
                            <a:srgbClr val="000000"/>
                          </a:solidFill>
                          <a:effectLst/>
                          <a:latin typeface="Calibri"/>
                        </a:rPr>
                        <a:t>NOMBRE SOLICITANTE </a:t>
                      </a:r>
                    </a:p>
                  </a:txBody>
                  <a:tcPr marL="6959" marR="6959" marT="6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EC" sz="800" b="1" i="0" u="none" strike="noStrike">
                          <a:solidFill>
                            <a:srgbClr val="000000"/>
                          </a:solidFill>
                          <a:effectLst/>
                          <a:latin typeface="Calibri"/>
                        </a:rPr>
                        <a:t>C.I </a:t>
                      </a:r>
                    </a:p>
                  </a:txBody>
                  <a:tcPr marL="6959" marR="6959" marT="6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EC" sz="800" b="1" i="0" u="none" strike="noStrike">
                          <a:solidFill>
                            <a:srgbClr val="000000"/>
                          </a:solidFill>
                          <a:effectLst/>
                          <a:latin typeface="Calibri"/>
                        </a:rPr>
                        <a:t>NOMBRE PERSONA QUE EJERCE VIOLENCIA </a:t>
                      </a:r>
                    </a:p>
                  </a:txBody>
                  <a:tcPr marL="6959" marR="6959" marT="6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EC" sz="800" b="1" i="0" u="none" strike="noStrike">
                          <a:solidFill>
                            <a:srgbClr val="000000"/>
                          </a:solidFill>
                          <a:effectLst/>
                          <a:latin typeface="Calibri"/>
                        </a:rPr>
                        <a:t>FECHA EMISION MAPIs</a:t>
                      </a:r>
                    </a:p>
                  </a:txBody>
                  <a:tcPr marL="6959" marR="6959" marT="6959"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5">
                  <a:txBody>
                    <a:bodyPr/>
                    <a:lstStyle/>
                    <a:p>
                      <a:pPr algn="ctr" fontAlgn="ctr"/>
                      <a:r>
                        <a:rPr lang="es-EC" sz="800" b="1" i="0" u="none" strike="noStrike">
                          <a:solidFill>
                            <a:srgbClr val="000000"/>
                          </a:solidFill>
                          <a:effectLst/>
                          <a:latin typeface="Calibri"/>
                        </a:rPr>
                        <a:t>MEDIDAS ADMINISTRATIVAS OTORGADAS SEGÚN ART. 51 DE LA LOIPEVCM </a:t>
                      </a:r>
                    </a:p>
                  </a:txBody>
                  <a:tcPr marL="6959" marR="6959" marT="6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algn="ctr" fontAlgn="ctr"/>
                      <a:r>
                        <a:rPr lang="es-EC" sz="800" b="1" i="0" u="none" strike="noStrike">
                          <a:solidFill>
                            <a:srgbClr val="000000"/>
                          </a:solidFill>
                          <a:effectLst/>
                          <a:latin typeface="Calibri"/>
                        </a:rPr>
                        <a:t>OTRAS MEDIDAS DE PROTECCIÓN  OTORGADAS DENTRO DEL LITERAL O)  DE LA LOIPEVCM </a:t>
                      </a:r>
                    </a:p>
                  </a:txBody>
                  <a:tcPr marL="6959" marR="6959" marT="6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EC" sz="800" b="1" i="0" u="none" strike="noStrike">
                          <a:solidFill>
                            <a:srgbClr val="000000"/>
                          </a:solidFill>
                          <a:effectLst/>
                          <a:latin typeface="Calibri"/>
                        </a:rPr>
                        <a:t>FECHA NOTIFICACIÓN ÓRGANO JUDICIAL </a:t>
                      </a:r>
                    </a:p>
                  </a:txBody>
                  <a:tcPr marL="6959" marR="6959" marT="6959"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EC" sz="800" b="1" i="0" u="none" strike="noStrike">
                          <a:solidFill>
                            <a:srgbClr val="000000"/>
                          </a:solidFill>
                          <a:effectLst/>
                          <a:latin typeface="Calibri"/>
                        </a:rPr>
                        <a:t>FECHA NOTIFICACION DEFENSORÍA DEL PUEBLO</a:t>
                      </a:r>
                    </a:p>
                  </a:txBody>
                  <a:tcPr marL="6959" marR="6959" marT="6959"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5317">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ctr"/>
                      <a:r>
                        <a:rPr lang="es-EC" sz="800" b="0" i="0" u="none" strike="noStrike">
                          <a:solidFill>
                            <a:srgbClr val="000000"/>
                          </a:solidFill>
                          <a:effectLst/>
                          <a:latin typeface="Calibri"/>
                        </a:rPr>
                        <a:t>a)</a:t>
                      </a:r>
                    </a:p>
                  </a:txBody>
                  <a:tcPr marL="6959" marR="6959" marT="6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800" b="0" i="0" u="none" strike="noStrike">
                          <a:solidFill>
                            <a:srgbClr val="000000"/>
                          </a:solidFill>
                          <a:effectLst/>
                          <a:latin typeface="Calibri"/>
                        </a:rPr>
                        <a:t>b)</a:t>
                      </a:r>
                    </a:p>
                  </a:txBody>
                  <a:tcPr marL="6959" marR="6959" marT="6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800" b="0" i="0" u="none" strike="noStrike">
                          <a:solidFill>
                            <a:srgbClr val="000000"/>
                          </a:solidFill>
                          <a:effectLst/>
                          <a:latin typeface="Calibri"/>
                        </a:rPr>
                        <a:t>c)</a:t>
                      </a:r>
                    </a:p>
                  </a:txBody>
                  <a:tcPr marL="6959" marR="6959" marT="6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800" b="0" i="0" u="none" strike="noStrike">
                          <a:solidFill>
                            <a:srgbClr val="000000"/>
                          </a:solidFill>
                          <a:effectLst/>
                          <a:latin typeface="Calibri"/>
                        </a:rPr>
                        <a:t>d)</a:t>
                      </a:r>
                    </a:p>
                  </a:txBody>
                  <a:tcPr marL="6959" marR="6959" marT="6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800" b="0" i="0" u="none" strike="noStrike">
                          <a:solidFill>
                            <a:srgbClr val="000000"/>
                          </a:solidFill>
                          <a:effectLst/>
                          <a:latin typeface="Calibri"/>
                        </a:rPr>
                        <a:t>e)</a:t>
                      </a:r>
                    </a:p>
                  </a:txBody>
                  <a:tcPr marL="6959" marR="6959" marT="6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800" b="0" i="0" u="none" strike="noStrike">
                          <a:solidFill>
                            <a:srgbClr val="000000"/>
                          </a:solidFill>
                          <a:effectLst/>
                          <a:latin typeface="Calibri"/>
                        </a:rPr>
                        <a:t>f)</a:t>
                      </a:r>
                    </a:p>
                  </a:txBody>
                  <a:tcPr marL="6959" marR="6959" marT="6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800" b="0" i="0" u="none" strike="noStrike">
                          <a:solidFill>
                            <a:srgbClr val="000000"/>
                          </a:solidFill>
                          <a:effectLst/>
                          <a:latin typeface="Calibri"/>
                        </a:rPr>
                        <a:t>g)</a:t>
                      </a:r>
                    </a:p>
                  </a:txBody>
                  <a:tcPr marL="6959" marR="6959" marT="6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800" b="0" i="0" u="none" strike="noStrike">
                          <a:solidFill>
                            <a:srgbClr val="000000"/>
                          </a:solidFill>
                          <a:effectLst/>
                          <a:latin typeface="Calibri"/>
                        </a:rPr>
                        <a:t>h)</a:t>
                      </a:r>
                    </a:p>
                  </a:txBody>
                  <a:tcPr marL="6959" marR="6959" marT="6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800" b="0" i="0" u="none" strike="noStrike">
                          <a:solidFill>
                            <a:srgbClr val="000000"/>
                          </a:solidFill>
                          <a:effectLst/>
                          <a:latin typeface="Calibri"/>
                        </a:rPr>
                        <a:t>i)</a:t>
                      </a:r>
                    </a:p>
                  </a:txBody>
                  <a:tcPr marL="6959" marR="6959" marT="6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800" b="0" i="0" u="none" strike="noStrike">
                          <a:solidFill>
                            <a:srgbClr val="000000"/>
                          </a:solidFill>
                          <a:effectLst/>
                          <a:latin typeface="Calibri"/>
                        </a:rPr>
                        <a:t>j)</a:t>
                      </a:r>
                    </a:p>
                  </a:txBody>
                  <a:tcPr marL="6959" marR="6959" marT="6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800" b="0" i="0" u="none" strike="noStrike">
                          <a:solidFill>
                            <a:srgbClr val="000000"/>
                          </a:solidFill>
                          <a:effectLst/>
                          <a:latin typeface="Calibri"/>
                        </a:rPr>
                        <a:t>k)</a:t>
                      </a:r>
                    </a:p>
                  </a:txBody>
                  <a:tcPr marL="6959" marR="6959" marT="6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800" b="0" i="0" u="none" strike="noStrike">
                          <a:solidFill>
                            <a:srgbClr val="000000"/>
                          </a:solidFill>
                          <a:effectLst/>
                          <a:latin typeface="Calibri"/>
                        </a:rPr>
                        <a:t>l)</a:t>
                      </a:r>
                    </a:p>
                  </a:txBody>
                  <a:tcPr marL="6959" marR="6959" marT="6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800" b="0" i="0" u="none" strike="noStrike">
                          <a:solidFill>
                            <a:srgbClr val="000000"/>
                          </a:solidFill>
                          <a:effectLst/>
                          <a:latin typeface="Calibri"/>
                        </a:rPr>
                        <a:t>m)</a:t>
                      </a:r>
                    </a:p>
                  </a:txBody>
                  <a:tcPr marL="6959" marR="6959" marT="6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800" b="0" i="0" u="none" strike="noStrike">
                          <a:solidFill>
                            <a:srgbClr val="000000"/>
                          </a:solidFill>
                          <a:effectLst/>
                          <a:latin typeface="Calibri"/>
                        </a:rPr>
                        <a:t>n)</a:t>
                      </a:r>
                    </a:p>
                  </a:txBody>
                  <a:tcPr marL="6959" marR="6959" marT="6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800" b="0" i="0" u="none" strike="noStrike">
                          <a:solidFill>
                            <a:srgbClr val="000000"/>
                          </a:solidFill>
                          <a:effectLst/>
                          <a:latin typeface="Calibri"/>
                        </a:rPr>
                        <a:t>o)</a:t>
                      </a:r>
                    </a:p>
                  </a:txBody>
                  <a:tcPr marL="6959" marR="6959" marT="6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0005"/>
                  </a:ext>
                </a:extLst>
              </a:tr>
              <a:tr h="181708">
                <a:tc>
                  <a:txBody>
                    <a:bodyPr/>
                    <a:lstStyle/>
                    <a:p>
                      <a:pPr algn="l" fontAlgn="b"/>
                      <a:r>
                        <a:rPr lang="es-EC" sz="6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2276">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2276">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2276">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6959" marR="6959" marT="6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42276">
                <a:tc>
                  <a:txBody>
                    <a:bodyPr/>
                    <a:lstStyle/>
                    <a:p>
                      <a:pPr algn="l" fontAlgn="b"/>
                      <a:endParaRPr lang="es-EC" sz="800" b="0" i="0" u="none" strike="noStrike">
                        <a:solidFill>
                          <a:srgbClr val="000000"/>
                        </a:solidFill>
                        <a:effectLst/>
                        <a:latin typeface="Calibri"/>
                      </a:endParaRPr>
                    </a:p>
                  </a:txBody>
                  <a:tcPr marL="6959" marR="6959" marT="69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solidFill>
                          <a:srgbClr val="000000"/>
                        </a:solidFill>
                        <a:effectLst/>
                        <a:latin typeface="Calibri"/>
                      </a:endParaRPr>
                    </a:p>
                  </a:txBody>
                  <a:tcPr marL="6959" marR="6959" marT="69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solidFill>
                          <a:srgbClr val="000000"/>
                        </a:solidFill>
                        <a:effectLst/>
                        <a:latin typeface="Calibri"/>
                      </a:endParaRPr>
                    </a:p>
                  </a:txBody>
                  <a:tcPr marL="6959" marR="6959" marT="69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solidFill>
                          <a:srgbClr val="000000"/>
                        </a:solidFill>
                        <a:effectLst/>
                        <a:latin typeface="Calibri"/>
                      </a:endParaRPr>
                    </a:p>
                  </a:txBody>
                  <a:tcPr marL="6959" marR="6959" marT="69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solidFill>
                          <a:srgbClr val="000000"/>
                        </a:solidFill>
                        <a:effectLst/>
                        <a:latin typeface="Calibri"/>
                      </a:endParaRPr>
                    </a:p>
                  </a:txBody>
                  <a:tcPr marL="6959" marR="6959" marT="69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solidFill>
                          <a:srgbClr val="000000"/>
                        </a:solidFill>
                        <a:effectLst/>
                        <a:latin typeface="Calibri"/>
                      </a:endParaRPr>
                    </a:p>
                  </a:txBody>
                  <a:tcPr marL="6959" marR="6959" marT="69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solidFill>
                          <a:srgbClr val="000000"/>
                        </a:solidFill>
                        <a:effectLst/>
                        <a:latin typeface="Calibri"/>
                      </a:endParaRPr>
                    </a:p>
                  </a:txBody>
                  <a:tcPr marL="6959" marR="6959" marT="69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solidFill>
                          <a:srgbClr val="000000"/>
                        </a:solidFill>
                        <a:effectLst/>
                        <a:latin typeface="Calibri"/>
                      </a:endParaRPr>
                    </a:p>
                  </a:txBody>
                  <a:tcPr marL="6959" marR="6959" marT="69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solidFill>
                          <a:srgbClr val="000000"/>
                        </a:solidFill>
                        <a:effectLst/>
                        <a:latin typeface="Calibri"/>
                      </a:endParaRPr>
                    </a:p>
                  </a:txBody>
                  <a:tcPr marL="6959" marR="6959" marT="69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dirty="0">
                        <a:solidFill>
                          <a:srgbClr val="000000"/>
                        </a:solidFill>
                        <a:effectLst/>
                        <a:latin typeface="Calibri"/>
                      </a:endParaRPr>
                    </a:p>
                  </a:txBody>
                  <a:tcPr marL="6959" marR="6959" marT="69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solidFill>
                          <a:srgbClr val="000000"/>
                        </a:solidFill>
                        <a:effectLst/>
                        <a:latin typeface="Calibri"/>
                      </a:endParaRPr>
                    </a:p>
                  </a:txBody>
                  <a:tcPr marL="6959" marR="6959" marT="69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solidFill>
                          <a:srgbClr val="000000"/>
                        </a:solidFill>
                        <a:effectLst/>
                        <a:latin typeface="Calibri"/>
                      </a:endParaRPr>
                    </a:p>
                  </a:txBody>
                  <a:tcPr marL="6959" marR="6959" marT="69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solidFill>
                          <a:srgbClr val="000000"/>
                        </a:solidFill>
                        <a:effectLst/>
                        <a:latin typeface="Calibri"/>
                      </a:endParaRPr>
                    </a:p>
                  </a:txBody>
                  <a:tcPr marL="6959" marR="6959" marT="69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solidFill>
                          <a:srgbClr val="000000"/>
                        </a:solidFill>
                        <a:effectLst/>
                        <a:latin typeface="Calibri"/>
                      </a:endParaRPr>
                    </a:p>
                  </a:txBody>
                  <a:tcPr marL="6959" marR="6959" marT="69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solidFill>
                          <a:srgbClr val="000000"/>
                        </a:solidFill>
                        <a:effectLst/>
                        <a:latin typeface="Calibri"/>
                      </a:endParaRPr>
                    </a:p>
                  </a:txBody>
                  <a:tcPr marL="6959" marR="6959" marT="69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solidFill>
                          <a:srgbClr val="000000"/>
                        </a:solidFill>
                        <a:effectLst/>
                        <a:latin typeface="Calibri"/>
                      </a:endParaRPr>
                    </a:p>
                  </a:txBody>
                  <a:tcPr marL="6959" marR="6959" marT="69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solidFill>
                          <a:srgbClr val="000000"/>
                        </a:solidFill>
                        <a:effectLst/>
                        <a:latin typeface="Calibri"/>
                      </a:endParaRPr>
                    </a:p>
                  </a:txBody>
                  <a:tcPr marL="6959" marR="6959" marT="69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solidFill>
                          <a:srgbClr val="000000"/>
                        </a:solidFill>
                        <a:effectLst/>
                        <a:latin typeface="Calibri"/>
                      </a:endParaRPr>
                    </a:p>
                  </a:txBody>
                  <a:tcPr marL="6959" marR="6959" marT="69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solidFill>
                          <a:srgbClr val="000000"/>
                        </a:solidFill>
                        <a:effectLst/>
                        <a:latin typeface="Calibri"/>
                      </a:endParaRPr>
                    </a:p>
                  </a:txBody>
                  <a:tcPr marL="6959" marR="6959" marT="69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solidFill>
                          <a:srgbClr val="000000"/>
                        </a:solidFill>
                        <a:effectLst/>
                        <a:latin typeface="Calibri"/>
                      </a:endParaRPr>
                    </a:p>
                  </a:txBody>
                  <a:tcPr marL="6959" marR="6959" marT="69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solidFill>
                          <a:srgbClr val="000000"/>
                        </a:solidFill>
                        <a:effectLst/>
                        <a:latin typeface="Calibri"/>
                      </a:endParaRPr>
                    </a:p>
                  </a:txBody>
                  <a:tcPr marL="6959" marR="6959" marT="69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solidFill>
                          <a:srgbClr val="000000"/>
                        </a:solidFill>
                        <a:effectLst/>
                        <a:latin typeface="Calibri"/>
                      </a:endParaRPr>
                    </a:p>
                  </a:txBody>
                  <a:tcPr marL="6959" marR="6959" marT="69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solidFill>
                          <a:srgbClr val="000000"/>
                        </a:solidFill>
                        <a:effectLst/>
                        <a:latin typeface="Calibri"/>
                      </a:endParaRPr>
                    </a:p>
                  </a:txBody>
                  <a:tcPr marL="6959" marR="6959" marT="69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solidFill>
                          <a:srgbClr val="000000"/>
                        </a:solidFill>
                        <a:effectLst/>
                        <a:latin typeface="Calibri"/>
                      </a:endParaRPr>
                    </a:p>
                  </a:txBody>
                  <a:tcPr marL="6959" marR="6959" marT="69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solidFill>
                          <a:srgbClr val="000000"/>
                        </a:solidFill>
                        <a:effectLst/>
                        <a:latin typeface="Calibri"/>
                      </a:endParaRPr>
                    </a:p>
                  </a:txBody>
                  <a:tcPr marL="6959" marR="6959" marT="69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solidFill>
                          <a:srgbClr val="000000"/>
                        </a:solidFill>
                        <a:effectLst/>
                        <a:latin typeface="Calibri"/>
                      </a:endParaRPr>
                    </a:p>
                  </a:txBody>
                  <a:tcPr marL="6959" marR="6959" marT="69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solidFill>
                          <a:srgbClr val="000000"/>
                        </a:solidFill>
                        <a:effectLst/>
                        <a:latin typeface="Calibri"/>
                      </a:endParaRPr>
                    </a:p>
                  </a:txBody>
                  <a:tcPr marL="6959" marR="6959" marT="69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dirty="0">
                        <a:solidFill>
                          <a:srgbClr val="000000"/>
                        </a:solidFill>
                        <a:effectLst/>
                        <a:latin typeface="Calibri"/>
                      </a:endParaRPr>
                    </a:p>
                  </a:txBody>
                  <a:tcPr marL="6959" marR="6959" marT="6959"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0"/>
                  </a:ext>
                </a:extLst>
              </a:tr>
            </a:tbl>
          </a:graphicData>
        </a:graphic>
      </p:graphicFrame>
      <p:sp>
        <p:nvSpPr>
          <p:cNvPr id="9" name="8 Rectángulo redondeado"/>
          <p:cNvSpPr/>
          <p:nvPr/>
        </p:nvSpPr>
        <p:spPr>
          <a:xfrm>
            <a:off x="539552" y="1268760"/>
            <a:ext cx="2952328" cy="3600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1. REGISTRO DE DATOS </a:t>
            </a:r>
          </a:p>
        </p:txBody>
      </p:sp>
    </p:spTree>
    <p:extLst>
      <p:ext uri="{BB962C8B-B14F-4D97-AF65-F5344CB8AC3E}">
        <p14:creationId xmlns:p14="http://schemas.microsoft.com/office/powerpoint/2010/main" val="305193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573470" y="152636"/>
            <a:ext cx="5976664" cy="3600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solidFill>
                  <a:schemeClr val="tx1"/>
                </a:solidFill>
              </a:rPr>
              <a:t>2</a:t>
            </a:r>
            <a:r>
              <a:rPr lang="es-EC" sz="1600" dirty="0">
                <a:solidFill>
                  <a:schemeClr val="tx1"/>
                </a:solidFill>
              </a:rPr>
              <a:t>. </a:t>
            </a:r>
            <a:r>
              <a:rPr lang="es-EC" dirty="0">
                <a:solidFill>
                  <a:schemeClr val="tx1"/>
                </a:solidFill>
              </a:rPr>
              <a:t>REGISTRO INFORMACIÓN RESOLUCIÓN JUDICIAL  </a:t>
            </a:r>
          </a:p>
        </p:txBody>
      </p:sp>
      <p:sp>
        <p:nvSpPr>
          <p:cNvPr id="7" name="6 Rectángulo redondeado"/>
          <p:cNvSpPr/>
          <p:nvPr/>
        </p:nvSpPr>
        <p:spPr>
          <a:xfrm>
            <a:off x="552932" y="2528900"/>
            <a:ext cx="5976664" cy="3600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solidFill>
                  <a:schemeClr val="tx1"/>
                </a:solidFill>
              </a:rPr>
              <a:t>2. REGISTRO EJECUCIÓN </a:t>
            </a:r>
            <a:r>
              <a:rPr lang="es-EC" dirty="0" err="1">
                <a:solidFill>
                  <a:schemeClr val="tx1"/>
                </a:solidFill>
              </a:rPr>
              <a:t>MAPIs</a:t>
            </a:r>
            <a:r>
              <a:rPr lang="es-EC" dirty="0">
                <a:solidFill>
                  <a:schemeClr val="tx1"/>
                </a:solidFill>
              </a:rPr>
              <a:t> - SNIPEVCM  </a:t>
            </a:r>
          </a:p>
        </p:txBody>
      </p:sp>
      <p:sp>
        <p:nvSpPr>
          <p:cNvPr id="8" name="7 Rectángulo redondeado"/>
          <p:cNvSpPr/>
          <p:nvPr/>
        </p:nvSpPr>
        <p:spPr>
          <a:xfrm>
            <a:off x="552932" y="5319092"/>
            <a:ext cx="3507050" cy="7200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solidFill>
                  <a:schemeClr val="tx1"/>
                </a:solidFill>
              </a:rPr>
              <a:t>3. REGISTRO EJECUCIÓN </a:t>
            </a:r>
            <a:r>
              <a:rPr lang="es-EC" dirty="0" err="1">
                <a:solidFill>
                  <a:schemeClr val="tx1"/>
                </a:solidFill>
              </a:rPr>
              <a:t>MAPIs</a:t>
            </a:r>
            <a:r>
              <a:rPr lang="es-EC" dirty="0">
                <a:solidFill>
                  <a:schemeClr val="tx1"/>
                </a:solidFill>
              </a:rPr>
              <a:t> – POLICÍA NACIONAL  </a:t>
            </a:r>
          </a:p>
        </p:txBody>
      </p:sp>
      <p:graphicFrame>
        <p:nvGraphicFramePr>
          <p:cNvPr id="10" name="9 Tabla"/>
          <p:cNvGraphicFramePr>
            <a:graphicFrameLocks noGrp="1"/>
          </p:cNvGraphicFramePr>
          <p:nvPr>
            <p:extLst>
              <p:ext uri="{D42A27DB-BD31-4B8C-83A1-F6EECF244321}">
                <p14:modId xmlns:p14="http://schemas.microsoft.com/office/powerpoint/2010/main" val="380344246"/>
              </p:ext>
            </p:extLst>
          </p:nvPr>
        </p:nvGraphicFramePr>
        <p:xfrm>
          <a:off x="4427982" y="5085184"/>
          <a:ext cx="4416024" cy="1331595"/>
        </p:xfrm>
        <a:graphic>
          <a:graphicData uri="http://schemas.openxmlformats.org/drawingml/2006/table">
            <a:tbl>
              <a:tblPr/>
              <a:tblGrid>
                <a:gridCol w="1104006">
                  <a:extLst>
                    <a:ext uri="{9D8B030D-6E8A-4147-A177-3AD203B41FA5}">
                      <a16:colId xmlns:a16="http://schemas.microsoft.com/office/drawing/2014/main" val="20000"/>
                    </a:ext>
                  </a:extLst>
                </a:gridCol>
                <a:gridCol w="1104006">
                  <a:extLst>
                    <a:ext uri="{9D8B030D-6E8A-4147-A177-3AD203B41FA5}">
                      <a16:colId xmlns:a16="http://schemas.microsoft.com/office/drawing/2014/main" val="20001"/>
                    </a:ext>
                  </a:extLst>
                </a:gridCol>
                <a:gridCol w="1104006">
                  <a:extLst>
                    <a:ext uri="{9D8B030D-6E8A-4147-A177-3AD203B41FA5}">
                      <a16:colId xmlns:a16="http://schemas.microsoft.com/office/drawing/2014/main" val="20002"/>
                    </a:ext>
                  </a:extLst>
                </a:gridCol>
                <a:gridCol w="1104006">
                  <a:extLst>
                    <a:ext uri="{9D8B030D-6E8A-4147-A177-3AD203B41FA5}">
                      <a16:colId xmlns:a16="http://schemas.microsoft.com/office/drawing/2014/main" val="20003"/>
                    </a:ext>
                  </a:extLst>
                </a:gridCol>
              </a:tblGrid>
              <a:tr h="0">
                <a:tc gridSpan="4">
                  <a:txBody>
                    <a:bodyPr/>
                    <a:lstStyle/>
                    <a:p>
                      <a:pPr algn="ctr" fontAlgn="ctr"/>
                      <a:r>
                        <a:rPr lang="es-EC" sz="800" b="1" i="0" u="none" strike="noStrike" dirty="0">
                          <a:solidFill>
                            <a:srgbClr val="000000"/>
                          </a:solidFill>
                          <a:effectLst/>
                          <a:latin typeface="Calibri"/>
                        </a:rPr>
                        <a:t>EJECUCIÓN MEDIDAS POLICIA NACIONAL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438150">
                <a:tc>
                  <a:txBody>
                    <a:bodyPr/>
                    <a:lstStyle/>
                    <a:p>
                      <a:pPr algn="l" fontAlgn="b"/>
                      <a:r>
                        <a:rPr lang="es-EC" sz="800" b="1" i="0" u="none" strike="noStrike" dirty="0">
                          <a:solidFill>
                            <a:srgbClr val="000000"/>
                          </a:solidFill>
                          <a:effectLst/>
                          <a:latin typeface="Calibri"/>
                        </a:rPr>
                        <a:t>AGENTE POLICIAL RESPONSABLE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1" i="0" u="none" strike="noStrike">
                          <a:solidFill>
                            <a:srgbClr val="000000"/>
                          </a:solidFill>
                          <a:effectLst/>
                          <a:latin typeface="Calibri"/>
                        </a:rPr>
                        <a:t>Parte policial/informe Nro.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1" i="0" u="none" strike="noStrike">
                          <a:solidFill>
                            <a:srgbClr val="000000"/>
                          </a:solidFill>
                          <a:effectLst/>
                          <a:latin typeface="Calibri"/>
                        </a:rPr>
                        <a:t>Fecha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1" i="0" u="none" strike="noStrike">
                          <a:solidFill>
                            <a:srgbClr val="000000"/>
                          </a:solidFill>
                          <a:effectLst/>
                          <a:latin typeface="Calibri"/>
                        </a:rPr>
                        <a:t>Observación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l" fontAlgn="b"/>
                      <a:r>
                        <a:rPr lang="es-EC"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l" fontAlgn="b"/>
                      <a:r>
                        <a:rPr lang="es-EC"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l" fontAlgn="b"/>
                      <a:r>
                        <a:rPr lang="es-EC"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l" fontAlgn="b"/>
                      <a:r>
                        <a:rPr lang="es-EC"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1972696872"/>
              </p:ext>
            </p:extLst>
          </p:nvPr>
        </p:nvGraphicFramePr>
        <p:xfrm>
          <a:off x="537702" y="3140968"/>
          <a:ext cx="8229599" cy="1514848"/>
        </p:xfrm>
        <a:graphic>
          <a:graphicData uri="http://schemas.openxmlformats.org/drawingml/2006/table">
            <a:tbl>
              <a:tblPr/>
              <a:tblGrid>
                <a:gridCol w="645248">
                  <a:extLst>
                    <a:ext uri="{9D8B030D-6E8A-4147-A177-3AD203B41FA5}">
                      <a16:colId xmlns:a16="http://schemas.microsoft.com/office/drawing/2014/main" val="20000"/>
                    </a:ext>
                  </a:extLst>
                </a:gridCol>
                <a:gridCol w="462428">
                  <a:extLst>
                    <a:ext uri="{9D8B030D-6E8A-4147-A177-3AD203B41FA5}">
                      <a16:colId xmlns:a16="http://schemas.microsoft.com/office/drawing/2014/main" val="20001"/>
                    </a:ext>
                  </a:extLst>
                </a:gridCol>
                <a:gridCol w="346820">
                  <a:extLst>
                    <a:ext uri="{9D8B030D-6E8A-4147-A177-3AD203B41FA5}">
                      <a16:colId xmlns:a16="http://schemas.microsoft.com/office/drawing/2014/main" val="20002"/>
                    </a:ext>
                  </a:extLst>
                </a:gridCol>
                <a:gridCol w="462428">
                  <a:extLst>
                    <a:ext uri="{9D8B030D-6E8A-4147-A177-3AD203B41FA5}">
                      <a16:colId xmlns:a16="http://schemas.microsoft.com/office/drawing/2014/main" val="20003"/>
                    </a:ext>
                  </a:extLst>
                </a:gridCol>
                <a:gridCol w="645248">
                  <a:extLst>
                    <a:ext uri="{9D8B030D-6E8A-4147-A177-3AD203B41FA5}">
                      <a16:colId xmlns:a16="http://schemas.microsoft.com/office/drawing/2014/main" val="20004"/>
                    </a:ext>
                  </a:extLst>
                </a:gridCol>
                <a:gridCol w="580723">
                  <a:extLst>
                    <a:ext uri="{9D8B030D-6E8A-4147-A177-3AD203B41FA5}">
                      <a16:colId xmlns:a16="http://schemas.microsoft.com/office/drawing/2014/main" val="20005"/>
                    </a:ext>
                  </a:extLst>
                </a:gridCol>
                <a:gridCol w="362952">
                  <a:extLst>
                    <a:ext uri="{9D8B030D-6E8A-4147-A177-3AD203B41FA5}">
                      <a16:colId xmlns:a16="http://schemas.microsoft.com/office/drawing/2014/main" val="20006"/>
                    </a:ext>
                  </a:extLst>
                </a:gridCol>
                <a:gridCol w="516198">
                  <a:extLst>
                    <a:ext uri="{9D8B030D-6E8A-4147-A177-3AD203B41FA5}">
                      <a16:colId xmlns:a16="http://schemas.microsoft.com/office/drawing/2014/main" val="20007"/>
                    </a:ext>
                  </a:extLst>
                </a:gridCol>
                <a:gridCol w="645248">
                  <a:extLst>
                    <a:ext uri="{9D8B030D-6E8A-4147-A177-3AD203B41FA5}">
                      <a16:colId xmlns:a16="http://schemas.microsoft.com/office/drawing/2014/main" val="20008"/>
                    </a:ext>
                  </a:extLst>
                </a:gridCol>
                <a:gridCol w="645248">
                  <a:extLst>
                    <a:ext uri="{9D8B030D-6E8A-4147-A177-3AD203B41FA5}">
                      <a16:colId xmlns:a16="http://schemas.microsoft.com/office/drawing/2014/main" val="20009"/>
                    </a:ext>
                  </a:extLst>
                </a:gridCol>
                <a:gridCol w="403280">
                  <a:extLst>
                    <a:ext uri="{9D8B030D-6E8A-4147-A177-3AD203B41FA5}">
                      <a16:colId xmlns:a16="http://schemas.microsoft.com/office/drawing/2014/main" val="20010"/>
                    </a:ext>
                  </a:extLst>
                </a:gridCol>
                <a:gridCol w="505444">
                  <a:extLst>
                    <a:ext uri="{9D8B030D-6E8A-4147-A177-3AD203B41FA5}">
                      <a16:colId xmlns:a16="http://schemas.microsoft.com/office/drawing/2014/main" val="20011"/>
                    </a:ext>
                  </a:extLst>
                </a:gridCol>
                <a:gridCol w="645248">
                  <a:extLst>
                    <a:ext uri="{9D8B030D-6E8A-4147-A177-3AD203B41FA5}">
                      <a16:colId xmlns:a16="http://schemas.microsoft.com/office/drawing/2014/main" val="20012"/>
                    </a:ext>
                  </a:extLst>
                </a:gridCol>
                <a:gridCol w="540395">
                  <a:extLst>
                    <a:ext uri="{9D8B030D-6E8A-4147-A177-3AD203B41FA5}">
                      <a16:colId xmlns:a16="http://schemas.microsoft.com/office/drawing/2014/main" val="20013"/>
                    </a:ext>
                  </a:extLst>
                </a:gridCol>
                <a:gridCol w="371017">
                  <a:extLst>
                    <a:ext uri="{9D8B030D-6E8A-4147-A177-3AD203B41FA5}">
                      <a16:colId xmlns:a16="http://schemas.microsoft.com/office/drawing/2014/main" val="20014"/>
                    </a:ext>
                  </a:extLst>
                </a:gridCol>
                <a:gridCol w="451674">
                  <a:extLst>
                    <a:ext uri="{9D8B030D-6E8A-4147-A177-3AD203B41FA5}">
                      <a16:colId xmlns:a16="http://schemas.microsoft.com/office/drawing/2014/main" val="20015"/>
                    </a:ext>
                  </a:extLst>
                </a:gridCol>
              </a:tblGrid>
              <a:tr h="161154">
                <a:tc gridSpan="16">
                  <a:txBody>
                    <a:bodyPr/>
                    <a:lstStyle/>
                    <a:p>
                      <a:pPr algn="ctr" fontAlgn="ctr"/>
                      <a:r>
                        <a:rPr lang="es-EC" sz="700" b="1" i="0" u="none" strike="noStrike">
                          <a:solidFill>
                            <a:srgbClr val="000000"/>
                          </a:solidFill>
                          <a:effectLst/>
                          <a:latin typeface="Calibri"/>
                        </a:rPr>
                        <a:t>EJECUCIÓN MEDIDAS SISTEMA NACIONAL INTEGRAL PARA PREVENIR Y ERRADICAR LA VIOLENCIA CONTRA LA MUJER </a:t>
                      </a:r>
                    </a:p>
                  </a:txBody>
                  <a:tcPr marL="8058" marR="8058" marT="80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161154">
                <a:tc gridSpan="4">
                  <a:txBody>
                    <a:bodyPr/>
                    <a:lstStyle/>
                    <a:p>
                      <a:pPr algn="ctr" fontAlgn="ctr"/>
                      <a:r>
                        <a:rPr lang="es-EC" sz="700" b="1" i="0" u="none" strike="noStrike">
                          <a:solidFill>
                            <a:srgbClr val="000000"/>
                          </a:solidFill>
                          <a:effectLst/>
                          <a:latin typeface="Calibri"/>
                        </a:rPr>
                        <a:t>MINISTERIO DE SALUD </a:t>
                      </a:r>
                    </a:p>
                  </a:txBody>
                  <a:tcPr marL="8058" marR="8058" marT="80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fontAlgn="ctr"/>
                      <a:r>
                        <a:rPr lang="es-EC" sz="700" b="1" i="0" u="none" strike="noStrike">
                          <a:solidFill>
                            <a:srgbClr val="000000"/>
                          </a:solidFill>
                          <a:effectLst/>
                          <a:latin typeface="Calibri"/>
                        </a:rPr>
                        <a:t>MINISTERIO DE INCLUSIÓN ECONÓMICA Y SOCIAL </a:t>
                      </a:r>
                    </a:p>
                  </a:txBody>
                  <a:tcPr marL="8058" marR="8058" marT="80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fontAlgn="ctr"/>
                      <a:r>
                        <a:rPr lang="es-EC" sz="700" b="1" i="0" u="none" strike="noStrike">
                          <a:solidFill>
                            <a:srgbClr val="000000"/>
                          </a:solidFill>
                          <a:effectLst/>
                          <a:latin typeface="Calibri"/>
                        </a:rPr>
                        <a:t>MINISTERIO DE EDUCACIÓN  </a:t>
                      </a:r>
                    </a:p>
                  </a:txBody>
                  <a:tcPr marL="8058" marR="8058" marT="80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fontAlgn="ctr"/>
                      <a:r>
                        <a:rPr lang="es-EC" sz="700" b="1" i="0" u="none" strike="noStrike">
                          <a:solidFill>
                            <a:srgbClr val="000000"/>
                          </a:solidFill>
                          <a:effectLst/>
                          <a:latin typeface="Calibri"/>
                        </a:rPr>
                        <a:t>SECRETARIA DE JUSTICIA Y DERECHOS HUMANOS </a:t>
                      </a:r>
                    </a:p>
                  </a:txBody>
                  <a:tcPr marL="8058" marR="8058" marT="80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1"/>
                  </a:ext>
                </a:extLst>
              </a:tr>
              <a:tr h="539866">
                <a:tc>
                  <a:txBody>
                    <a:bodyPr/>
                    <a:lstStyle/>
                    <a:p>
                      <a:pPr algn="ctr" fontAlgn="ctr"/>
                      <a:r>
                        <a:rPr lang="es-EC" sz="700" b="1" i="0" u="none" strike="noStrike">
                          <a:solidFill>
                            <a:srgbClr val="000000"/>
                          </a:solidFill>
                          <a:effectLst/>
                          <a:latin typeface="Calibri"/>
                        </a:rPr>
                        <a:t>RESPONSABLE DE BRINDAR SERVICIO </a:t>
                      </a:r>
                    </a:p>
                  </a:txBody>
                  <a:tcPr marL="8058" marR="8058" marT="8058" marB="0" vert="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700" b="1" i="0" u="none" strike="noStrike">
                          <a:solidFill>
                            <a:srgbClr val="000000"/>
                          </a:solidFill>
                          <a:effectLst/>
                          <a:latin typeface="Calibri"/>
                        </a:rPr>
                        <a:t>Oficio/informe Nro. </a:t>
                      </a:r>
                    </a:p>
                  </a:txBody>
                  <a:tcPr marL="8058" marR="8058" marT="8058"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700" b="1" i="0" u="none" strike="noStrike">
                          <a:solidFill>
                            <a:srgbClr val="000000"/>
                          </a:solidFill>
                          <a:effectLst/>
                          <a:latin typeface="Calibri"/>
                        </a:rPr>
                        <a:t>Fecha </a:t>
                      </a:r>
                    </a:p>
                  </a:txBody>
                  <a:tcPr marL="8058" marR="8058" marT="8058"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700" b="1" i="0" u="none" strike="noStrike">
                          <a:solidFill>
                            <a:srgbClr val="000000"/>
                          </a:solidFill>
                          <a:effectLst/>
                          <a:latin typeface="Calibri"/>
                        </a:rPr>
                        <a:t>Observación </a:t>
                      </a:r>
                    </a:p>
                  </a:txBody>
                  <a:tcPr marL="8058" marR="8058" marT="8058" marB="0" vert="vert"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700" b="1" i="0" u="none" strike="noStrike">
                          <a:solidFill>
                            <a:srgbClr val="000000"/>
                          </a:solidFill>
                          <a:effectLst/>
                          <a:latin typeface="Calibri"/>
                        </a:rPr>
                        <a:t>RESPONSABLE DE BRINDAR SERVICIO </a:t>
                      </a:r>
                    </a:p>
                  </a:txBody>
                  <a:tcPr marL="8058" marR="8058" marT="8058" marB="0" vert="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700" b="1" i="0" u="none" strike="noStrike">
                          <a:solidFill>
                            <a:srgbClr val="000000"/>
                          </a:solidFill>
                          <a:effectLst/>
                          <a:latin typeface="Calibri"/>
                        </a:rPr>
                        <a:t>Oficio/informe Nro. </a:t>
                      </a:r>
                    </a:p>
                  </a:txBody>
                  <a:tcPr marL="8058" marR="8058" marT="8058"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700" b="1" i="0" u="none" strike="noStrike">
                          <a:solidFill>
                            <a:srgbClr val="000000"/>
                          </a:solidFill>
                          <a:effectLst/>
                          <a:latin typeface="Calibri"/>
                        </a:rPr>
                        <a:t>Fecha </a:t>
                      </a:r>
                    </a:p>
                  </a:txBody>
                  <a:tcPr marL="8058" marR="8058" marT="8058"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700" b="1" i="0" u="none" strike="noStrike">
                          <a:solidFill>
                            <a:srgbClr val="000000"/>
                          </a:solidFill>
                          <a:effectLst/>
                          <a:latin typeface="Calibri"/>
                        </a:rPr>
                        <a:t>Observación </a:t>
                      </a:r>
                    </a:p>
                  </a:txBody>
                  <a:tcPr marL="8058" marR="8058" marT="8058" marB="0" vert="vert"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700" b="1" i="0" u="none" strike="noStrike">
                          <a:solidFill>
                            <a:srgbClr val="000000"/>
                          </a:solidFill>
                          <a:effectLst/>
                          <a:latin typeface="Calibri"/>
                        </a:rPr>
                        <a:t>RESPONSABLE DE BRINDAR SERVICIO </a:t>
                      </a:r>
                    </a:p>
                  </a:txBody>
                  <a:tcPr marL="8058" marR="8058" marT="8058" marB="0" vert="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700" b="1" i="0" u="none" strike="noStrike">
                          <a:solidFill>
                            <a:srgbClr val="000000"/>
                          </a:solidFill>
                          <a:effectLst/>
                          <a:latin typeface="Calibri"/>
                        </a:rPr>
                        <a:t>Oficio/informe Nro. </a:t>
                      </a:r>
                    </a:p>
                  </a:txBody>
                  <a:tcPr marL="8058" marR="8058" marT="8058"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700" b="1" i="0" u="none" strike="noStrike">
                          <a:solidFill>
                            <a:srgbClr val="000000"/>
                          </a:solidFill>
                          <a:effectLst/>
                          <a:latin typeface="Calibri"/>
                        </a:rPr>
                        <a:t>Fecha </a:t>
                      </a:r>
                    </a:p>
                  </a:txBody>
                  <a:tcPr marL="8058" marR="8058" marT="8058"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700" b="1" i="0" u="none" strike="noStrike">
                          <a:solidFill>
                            <a:srgbClr val="000000"/>
                          </a:solidFill>
                          <a:effectLst/>
                          <a:latin typeface="Calibri"/>
                        </a:rPr>
                        <a:t>Observación </a:t>
                      </a:r>
                    </a:p>
                  </a:txBody>
                  <a:tcPr marL="8058" marR="8058" marT="8058" marB="0" vert="vert"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700" b="1" i="0" u="none" strike="noStrike">
                          <a:solidFill>
                            <a:srgbClr val="000000"/>
                          </a:solidFill>
                          <a:effectLst/>
                          <a:latin typeface="Calibri"/>
                        </a:rPr>
                        <a:t>RESPONSABLE DE BRINDAR SERVICIO </a:t>
                      </a:r>
                    </a:p>
                  </a:txBody>
                  <a:tcPr marL="8058" marR="8058" marT="8058" marB="0" vert="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700" b="1" i="0" u="none" strike="noStrike">
                          <a:solidFill>
                            <a:srgbClr val="000000"/>
                          </a:solidFill>
                          <a:effectLst/>
                          <a:latin typeface="Calibri"/>
                        </a:rPr>
                        <a:t>Oficio/informe Nro. </a:t>
                      </a:r>
                    </a:p>
                  </a:txBody>
                  <a:tcPr marL="8058" marR="8058" marT="8058"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700" b="1" i="0" u="none" strike="noStrike">
                          <a:solidFill>
                            <a:srgbClr val="000000"/>
                          </a:solidFill>
                          <a:effectLst/>
                          <a:latin typeface="Calibri"/>
                        </a:rPr>
                        <a:t>Fecha </a:t>
                      </a:r>
                    </a:p>
                  </a:txBody>
                  <a:tcPr marL="8058" marR="8058" marT="8058"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700" b="1" i="0" u="none" strike="noStrike">
                          <a:solidFill>
                            <a:srgbClr val="000000"/>
                          </a:solidFill>
                          <a:effectLst/>
                          <a:latin typeface="Calibri"/>
                        </a:rPr>
                        <a:t>Observación </a:t>
                      </a:r>
                    </a:p>
                  </a:txBody>
                  <a:tcPr marL="8058" marR="8058" marT="8058" marB="0" vert="vert"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1154">
                <a:tc>
                  <a:txBody>
                    <a:bodyPr/>
                    <a:lstStyle/>
                    <a:p>
                      <a:pPr algn="l" fontAlgn="b"/>
                      <a:r>
                        <a:rPr lang="es-EC" sz="700" b="0" i="0" u="none" strike="noStrike">
                          <a:solidFill>
                            <a:srgbClr val="000000"/>
                          </a:solidFill>
                          <a:effectLst/>
                          <a:latin typeface="Calibri"/>
                        </a:rPr>
                        <a:t> </a:t>
                      </a:r>
                    </a:p>
                  </a:txBody>
                  <a:tcPr marL="8058" marR="8058" marT="80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7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7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7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700" b="0" i="0" u="none" strike="noStrike">
                          <a:solidFill>
                            <a:srgbClr val="000000"/>
                          </a:solidFill>
                          <a:effectLst/>
                          <a:latin typeface="Calibri"/>
                        </a:rPr>
                        <a:t> </a:t>
                      </a:r>
                    </a:p>
                  </a:txBody>
                  <a:tcPr marL="8058" marR="8058" marT="80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7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7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7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700" b="0" i="0" u="none" strike="noStrike">
                          <a:solidFill>
                            <a:srgbClr val="000000"/>
                          </a:solidFill>
                          <a:effectLst/>
                          <a:latin typeface="Calibri"/>
                        </a:rPr>
                        <a:t> </a:t>
                      </a:r>
                    </a:p>
                  </a:txBody>
                  <a:tcPr marL="8058" marR="8058" marT="80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7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7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7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700" b="0" i="0" u="none" strike="noStrike">
                          <a:solidFill>
                            <a:srgbClr val="000000"/>
                          </a:solidFill>
                          <a:effectLst/>
                          <a:latin typeface="Calibri"/>
                        </a:rPr>
                        <a:t> </a:t>
                      </a:r>
                    </a:p>
                  </a:txBody>
                  <a:tcPr marL="8058" marR="8058" marT="80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7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7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7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1154">
                <a:tc>
                  <a:txBody>
                    <a:bodyPr/>
                    <a:lstStyle/>
                    <a:p>
                      <a:pPr algn="l" fontAlgn="b"/>
                      <a:r>
                        <a:rPr lang="es-EC" sz="900" b="0" i="0" u="none" strike="noStrike">
                          <a:solidFill>
                            <a:srgbClr val="000000"/>
                          </a:solidFill>
                          <a:effectLst/>
                          <a:latin typeface="Calibri"/>
                        </a:rPr>
                        <a:t> </a:t>
                      </a:r>
                    </a:p>
                  </a:txBody>
                  <a:tcPr marL="8058" marR="8058" marT="80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1154">
                <a:tc>
                  <a:txBody>
                    <a:bodyPr/>
                    <a:lstStyle/>
                    <a:p>
                      <a:pPr algn="l" fontAlgn="b"/>
                      <a:r>
                        <a:rPr lang="es-EC" sz="900" b="0" i="0" u="none" strike="noStrike">
                          <a:solidFill>
                            <a:srgbClr val="000000"/>
                          </a:solidFill>
                          <a:effectLst/>
                          <a:latin typeface="Calibri"/>
                        </a:rPr>
                        <a:t> </a:t>
                      </a:r>
                    </a:p>
                  </a:txBody>
                  <a:tcPr marL="8058" marR="8058" marT="80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9212">
                <a:tc>
                  <a:txBody>
                    <a:bodyPr/>
                    <a:lstStyle/>
                    <a:p>
                      <a:pPr algn="l" fontAlgn="b"/>
                      <a:r>
                        <a:rPr lang="es-EC" sz="900" b="0" i="0" u="none" strike="noStrike">
                          <a:solidFill>
                            <a:srgbClr val="000000"/>
                          </a:solidFill>
                          <a:effectLst/>
                          <a:latin typeface="Calibri"/>
                        </a:rPr>
                        <a:t> </a:t>
                      </a:r>
                    </a:p>
                  </a:txBody>
                  <a:tcPr marL="8058" marR="8058" marT="80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900" b="0" i="0" u="none" strike="noStrike" dirty="0">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3038791599"/>
              </p:ext>
            </p:extLst>
          </p:nvPr>
        </p:nvGraphicFramePr>
        <p:xfrm>
          <a:off x="552932" y="764704"/>
          <a:ext cx="8229584" cy="1406560"/>
        </p:xfrm>
        <a:graphic>
          <a:graphicData uri="http://schemas.openxmlformats.org/drawingml/2006/table">
            <a:tbl>
              <a:tblPr/>
              <a:tblGrid>
                <a:gridCol w="196985">
                  <a:extLst>
                    <a:ext uri="{9D8B030D-6E8A-4147-A177-3AD203B41FA5}">
                      <a16:colId xmlns:a16="http://schemas.microsoft.com/office/drawing/2014/main" val="20000"/>
                    </a:ext>
                  </a:extLst>
                </a:gridCol>
                <a:gridCol w="206365">
                  <a:extLst>
                    <a:ext uri="{9D8B030D-6E8A-4147-A177-3AD203B41FA5}">
                      <a16:colId xmlns:a16="http://schemas.microsoft.com/office/drawing/2014/main" val="20001"/>
                    </a:ext>
                  </a:extLst>
                </a:gridCol>
                <a:gridCol w="196985">
                  <a:extLst>
                    <a:ext uri="{9D8B030D-6E8A-4147-A177-3AD203B41FA5}">
                      <a16:colId xmlns:a16="http://schemas.microsoft.com/office/drawing/2014/main" val="20002"/>
                    </a:ext>
                  </a:extLst>
                </a:gridCol>
                <a:gridCol w="168844">
                  <a:extLst>
                    <a:ext uri="{9D8B030D-6E8A-4147-A177-3AD203B41FA5}">
                      <a16:colId xmlns:a16="http://schemas.microsoft.com/office/drawing/2014/main" val="20003"/>
                    </a:ext>
                  </a:extLst>
                </a:gridCol>
                <a:gridCol w="178224">
                  <a:extLst>
                    <a:ext uri="{9D8B030D-6E8A-4147-A177-3AD203B41FA5}">
                      <a16:colId xmlns:a16="http://schemas.microsoft.com/office/drawing/2014/main" val="20004"/>
                    </a:ext>
                  </a:extLst>
                </a:gridCol>
                <a:gridCol w="159464">
                  <a:extLst>
                    <a:ext uri="{9D8B030D-6E8A-4147-A177-3AD203B41FA5}">
                      <a16:colId xmlns:a16="http://schemas.microsoft.com/office/drawing/2014/main" val="20005"/>
                    </a:ext>
                  </a:extLst>
                </a:gridCol>
                <a:gridCol w="159464">
                  <a:extLst>
                    <a:ext uri="{9D8B030D-6E8A-4147-A177-3AD203B41FA5}">
                      <a16:colId xmlns:a16="http://schemas.microsoft.com/office/drawing/2014/main" val="20006"/>
                    </a:ext>
                  </a:extLst>
                </a:gridCol>
                <a:gridCol w="168844">
                  <a:extLst>
                    <a:ext uri="{9D8B030D-6E8A-4147-A177-3AD203B41FA5}">
                      <a16:colId xmlns:a16="http://schemas.microsoft.com/office/drawing/2014/main" val="20007"/>
                    </a:ext>
                  </a:extLst>
                </a:gridCol>
                <a:gridCol w="140703">
                  <a:extLst>
                    <a:ext uri="{9D8B030D-6E8A-4147-A177-3AD203B41FA5}">
                      <a16:colId xmlns:a16="http://schemas.microsoft.com/office/drawing/2014/main" val="20008"/>
                    </a:ext>
                  </a:extLst>
                </a:gridCol>
                <a:gridCol w="150083">
                  <a:extLst>
                    <a:ext uri="{9D8B030D-6E8A-4147-A177-3AD203B41FA5}">
                      <a16:colId xmlns:a16="http://schemas.microsoft.com/office/drawing/2014/main" val="20009"/>
                    </a:ext>
                  </a:extLst>
                </a:gridCol>
                <a:gridCol w="131324">
                  <a:extLst>
                    <a:ext uri="{9D8B030D-6E8A-4147-A177-3AD203B41FA5}">
                      <a16:colId xmlns:a16="http://schemas.microsoft.com/office/drawing/2014/main" val="20010"/>
                    </a:ext>
                  </a:extLst>
                </a:gridCol>
                <a:gridCol w="159464">
                  <a:extLst>
                    <a:ext uri="{9D8B030D-6E8A-4147-A177-3AD203B41FA5}">
                      <a16:colId xmlns:a16="http://schemas.microsoft.com/office/drawing/2014/main" val="20011"/>
                    </a:ext>
                  </a:extLst>
                </a:gridCol>
                <a:gridCol w="159464">
                  <a:extLst>
                    <a:ext uri="{9D8B030D-6E8A-4147-A177-3AD203B41FA5}">
                      <a16:colId xmlns:a16="http://schemas.microsoft.com/office/drawing/2014/main" val="20012"/>
                    </a:ext>
                  </a:extLst>
                </a:gridCol>
                <a:gridCol w="150083">
                  <a:extLst>
                    <a:ext uri="{9D8B030D-6E8A-4147-A177-3AD203B41FA5}">
                      <a16:colId xmlns:a16="http://schemas.microsoft.com/office/drawing/2014/main" val="20013"/>
                    </a:ext>
                  </a:extLst>
                </a:gridCol>
                <a:gridCol w="150083">
                  <a:extLst>
                    <a:ext uri="{9D8B030D-6E8A-4147-A177-3AD203B41FA5}">
                      <a16:colId xmlns:a16="http://schemas.microsoft.com/office/drawing/2014/main" val="20014"/>
                    </a:ext>
                  </a:extLst>
                </a:gridCol>
                <a:gridCol w="196985">
                  <a:extLst>
                    <a:ext uri="{9D8B030D-6E8A-4147-A177-3AD203B41FA5}">
                      <a16:colId xmlns:a16="http://schemas.microsoft.com/office/drawing/2014/main" val="20015"/>
                    </a:ext>
                  </a:extLst>
                </a:gridCol>
                <a:gridCol w="206365">
                  <a:extLst>
                    <a:ext uri="{9D8B030D-6E8A-4147-A177-3AD203B41FA5}">
                      <a16:colId xmlns:a16="http://schemas.microsoft.com/office/drawing/2014/main" val="20016"/>
                    </a:ext>
                  </a:extLst>
                </a:gridCol>
                <a:gridCol w="196985">
                  <a:extLst>
                    <a:ext uri="{9D8B030D-6E8A-4147-A177-3AD203B41FA5}">
                      <a16:colId xmlns:a16="http://schemas.microsoft.com/office/drawing/2014/main" val="20017"/>
                    </a:ext>
                  </a:extLst>
                </a:gridCol>
                <a:gridCol w="168844">
                  <a:extLst>
                    <a:ext uri="{9D8B030D-6E8A-4147-A177-3AD203B41FA5}">
                      <a16:colId xmlns:a16="http://schemas.microsoft.com/office/drawing/2014/main" val="20018"/>
                    </a:ext>
                  </a:extLst>
                </a:gridCol>
                <a:gridCol w="178224">
                  <a:extLst>
                    <a:ext uri="{9D8B030D-6E8A-4147-A177-3AD203B41FA5}">
                      <a16:colId xmlns:a16="http://schemas.microsoft.com/office/drawing/2014/main" val="20019"/>
                    </a:ext>
                  </a:extLst>
                </a:gridCol>
                <a:gridCol w="159464">
                  <a:extLst>
                    <a:ext uri="{9D8B030D-6E8A-4147-A177-3AD203B41FA5}">
                      <a16:colId xmlns:a16="http://schemas.microsoft.com/office/drawing/2014/main" val="20020"/>
                    </a:ext>
                  </a:extLst>
                </a:gridCol>
                <a:gridCol w="159464">
                  <a:extLst>
                    <a:ext uri="{9D8B030D-6E8A-4147-A177-3AD203B41FA5}">
                      <a16:colId xmlns:a16="http://schemas.microsoft.com/office/drawing/2014/main" val="20021"/>
                    </a:ext>
                  </a:extLst>
                </a:gridCol>
                <a:gridCol w="168844">
                  <a:extLst>
                    <a:ext uri="{9D8B030D-6E8A-4147-A177-3AD203B41FA5}">
                      <a16:colId xmlns:a16="http://schemas.microsoft.com/office/drawing/2014/main" val="20022"/>
                    </a:ext>
                  </a:extLst>
                </a:gridCol>
                <a:gridCol w="140703">
                  <a:extLst>
                    <a:ext uri="{9D8B030D-6E8A-4147-A177-3AD203B41FA5}">
                      <a16:colId xmlns:a16="http://schemas.microsoft.com/office/drawing/2014/main" val="20023"/>
                    </a:ext>
                  </a:extLst>
                </a:gridCol>
                <a:gridCol w="150083">
                  <a:extLst>
                    <a:ext uri="{9D8B030D-6E8A-4147-A177-3AD203B41FA5}">
                      <a16:colId xmlns:a16="http://schemas.microsoft.com/office/drawing/2014/main" val="20024"/>
                    </a:ext>
                  </a:extLst>
                </a:gridCol>
                <a:gridCol w="131324">
                  <a:extLst>
                    <a:ext uri="{9D8B030D-6E8A-4147-A177-3AD203B41FA5}">
                      <a16:colId xmlns:a16="http://schemas.microsoft.com/office/drawing/2014/main" val="20025"/>
                    </a:ext>
                  </a:extLst>
                </a:gridCol>
                <a:gridCol w="159464">
                  <a:extLst>
                    <a:ext uri="{9D8B030D-6E8A-4147-A177-3AD203B41FA5}">
                      <a16:colId xmlns:a16="http://schemas.microsoft.com/office/drawing/2014/main" val="20026"/>
                    </a:ext>
                  </a:extLst>
                </a:gridCol>
                <a:gridCol w="159464">
                  <a:extLst>
                    <a:ext uri="{9D8B030D-6E8A-4147-A177-3AD203B41FA5}">
                      <a16:colId xmlns:a16="http://schemas.microsoft.com/office/drawing/2014/main" val="20027"/>
                    </a:ext>
                  </a:extLst>
                </a:gridCol>
                <a:gridCol w="150083">
                  <a:extLst>
                    <a:ext uri="{9D8B030D-6E8A-4147-A177-3AD203B41FA5}">
                      <a16:colId xmlns:a16="http://schemas.microsoft.com/office/drawing/2014/main" val="20028"/>
                    </a:ext>
                  </a:extLst>
                </a:gridCol>
                <a:gridCol w="150083">
                  <a:extLst>
                    <a:ext uri="{9D8B030D-6E8A-4147-A177-3AD203B41FA5}">
                      <a16:colId xmlns:a16="http://schemas.microsoft.com/office/drawing/2014/main" val="20029"/>
                    </a:ext>
                  </a:extLst>
                </a:gridCol>
                <a:gridCol w="196985">
                  <a:extLst>
                    <a:ext uri="{9D8B030D-6E8A-4147-A177-3AD203B41FA5}">
                      <a16:colId xmlns:a16="http://schemas.microsoft.com/office/drawing/2014/main" val="20030"/>
                    </a:ext>
                  </a:extLst>
                </a:gridCol>
                <a:gridCol w="206365">
                  <a:extLst>
                    <a:ext uri="{9D8B030D-6E8A-4147-A177-3AD203B41FA5}">
                      <a16:colId xmlns:a16="http://schemas.microsoft.com/office/drawing/2014/main" val="20031"/>
                    </a:ext>
                  </a:extLst>
                </a:gridCol>
                <a:gridCol w="196985">
                  <a:extLst>
                    <a:ext uri="{9D8B030D-6E8A-4147-A177-3AD203B41FA5}">
                      <a16:colId xmlns:a16="http://schemas.microsoft.com/office/drawing/2014/main" val="20032"/>
                    </a:ext>
                  </a:extLst>
                </a:gridCol>
                <a:gridCol w="168844">
                  <a:extLst>
                    <a:ext uri="{9D8B030D-6E8A-4147-A177-3AD203B41FA5}">
                      <a16:colId xmlns:a16="http://schemas.microsoft.com/office/drawing/2014/main" val="20033"/>
                    </a:ext>
                  </a:extLst>
                </a:gridCol>
                <a:gridCol w="178224">
                  <a:extLst>
                    <a:ext uri="{9D8B030D-6E8A-4147-A177-3AD203B41FA5}">
                      <a16:colId xmlns:a16="http://schemas.microsoft.com/office/drawing/2014/main" val="20034"/>
                    </a:ext>
                  </a:extLst>
                </a:gridCol>
                <a:gridCol w="159464">
                  <a:extLst>
                    <a:ext uri="{9D8B030D-6E8A-4147-A177-3AD203B41FA5}">
                      <a16:colId xmlns:a16="http://schemas.microsoft.com/office/drawing/2014/main" val="20035"/>
                    </a:ext>
                  </a:extLst>
                </a:gridCol>
                <a:gridCol w="159464">
                  <a:extLst>
                    <a:ext uri="{9D8B030D-6E8A-4147-A177-3AD203B41FA5}">
                      <a16:colId xmlns:a16="http://schemas.microsoft.com/office/drawing/2014/main" val="20036"/>
                    </a:ext>
                  </a:extLst>
                </a:gridCol>
                <a:gridCol w="168844">
                  <a:extLst>
                    <a:ext uri="{9D8B030D-6E8A-4147-A177-3AD203B41FA5}">
                      <a16:colId xmlns:a16="http://schemas.microsoft.com/office/drawing/2014/main" val="20037"/>
                    </a:ext>
                  </a:extLst>
                </a:gridCol>
                <a:gridCol w="140703">
                  <a:extLst>
                    <a:ext uri="{9D8B030D-6E8A-4147-A177-3AD203B41FA5}">
                      <a16:colId xmlns:a16="http://schemas.microsoft.com/office/drawing/2014/main" val="20038"/>
                    </a:ext>
                  </a:extLst>
                </a:gridCol>
                <a:gridCol w="150083">
                  <a:extLst>
                    <a:ext uri="{9D8B030D-6E8A-4147-A177-3AD203B41FA5}">
                      <a16:colId xmlns:a16="http://schemas.microsoft.com/office/drawing/2014/main" val="20039"/>
                    </a:ext>
                  </a:extLst>
                </a:gridCol>
                <a:gridCol w="131324">
                  <a:extLst>
                    <a:ext uri="{9D8B030D-6E8A-4147-A177-3AD203B41FA5}">
                      <a16:colId xmlns:a16="http://schemas.microsoft.com/office/drawing/2014/main" val="20040"/>
                    </a:ext>
                  </a:extLst>
                </a:gridCol>
                <a:gridCol w="159464">
                  <a:extLst>
                    <a:ext uri="{9D8B030D-6E8A-4147-A177-3AD203B41FA5}">
                      <a16:colId xmlns:a16="http://schemas.microsoft.com/office/drawing/2014/main" val="20041"/>
                    </a:ext>
                  </a:extLst>
                </a:gridCol>
                <a:gridCol w="159464">
                  <a:extLst>
                    <a:ext uri="{9D8B030D-6E8A-4147-A177-3AD203B41FA5}">
                      <a16:colId xmlns:a16="http://schemas.microsoft.com/office/drawing/2014/main" val="20042"/>
                    </a:ext>
                  </a:extLst>
                </a:gridCol>
                <a:gridCol w="150083">
                  <a:extLst>
                    <a:ext uri="{9D8B030D-6E8A-4147-A177-3AD203B41FA5}">
                      <a16:colId xmlns:a16="http://schemas.microsoft.com/office/drawing/2014/main" val="20043"/>
                    </a:ext>
                  </a:extLst>
                </a:gridCol>
                <a:gridCol w="150083">
                  <a:extLst>
                    <a:ext uri="{9D8B030D-6E8A-4147-A177-3AD203B41FA5}">
                      <a16:colId xmlns:a16="http://schemas.microsoft.com/office/drawing/2014/main" val="20044"/>
                    </a:ext>
                  </a:extLst>
                </a:gridCol>
                <a:gridCol w="800447">
                  <a:extLst>
                    <a:ext uri="{9D8B030D-6E8A-4147-A177-3AD203B41FA5}">
                      <a16:colId xmlns:a16="http://schemas.microsoft.com/office/drawing/2014/main" val="20045"/>
                    </a:ext>
                  </a:extLst>
                </a:gridCol>
              </a:tblGrid>
              <a:tr h="194327">
                <a:tc gridSpan="45">
                  <a:txBody>
                    <a:bodyPr/>
                    <a:lstStyle/>
                    <a:p>
                      <a:pPr algn="ctr" fontAlgn="ctr"/>
                      <a:r>
                        <a:rPr lang="es-EC" sz="800" b="1" i="0" u="none" strike="noStrike">
                          <a:solidFill>
                            <a:srgbClr val="000000"/>
                          </a:solidFill>
                          <a:effectLst/>
                          <a:latin typeface="Calibri"/>
                        </a:rPr>
                        <a:t>RESOLUCIÓN JUDICIAL </a:t>
                      </a:r>
                    </a:p>
                  </a:txBody>
                  <a:tcPr marL="9254" marR="9254" marT="9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3">
                  <a:txBody>
                    <a:bodyPr/>
                    <a:lstStyle/>
                    <a:p>
                      <a:pPr algn="ctr" fontAlgn="ctr"/>
                      <a:r>
                        <a:rPr lang="es-EC" sz="800" b="1" i="0" u="none" strike="noStrike">
                          <a:solidFill>
                            <a:srgbClr val="000000"/>
                          </a:solidFill>
                          <a:effectLst/>
                          <a:latin typeface="Calibri"/>
                        </a:rPr>
                        <a:t>FECHA DE RECEPCION DE RESPUESTA DEL ORGANO JUDICIAL </a:t>
                      </a:r>
                    </a:p>
                  </a:txBody>
                  <a:tcPr marL="9254" marR="9254" marT="9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8357">
                <a:tc gridSpan="15">
                  <a:txBody>
                    <a:bodyPr/>
                    <a:lstStyle/>
                    <a:p>
                      <a:pPr algn="ctr" fontAlgn="ctr"/>
                      <a:r>
                        <a:rPr lang="es-EC" sz="800" b="1" i="0" u="none" strike="noStrike">
                          <a:solidFill>
                            <a:srgbClr val="000000"/>
                          </a:solidFill>
                          <a:effectLst/>
                          <a:latin typeface="Calibri"/>
                        </a:rPr>
                        <a:t>RATIFICADAS</a:t>
                      </a:r>
                      <a:br>
                        <a:rPr lang="es-EC" sz="800" b="1" i="0" u="none" strike="noStrike">
                          <a:solidFill>
                            <a:srgbClr val="000000"/>
                          </a:solidFill>
                          <a:effectLst/>
                          <a:latin typeface="Calibri"/>
                        </a:rPr>
                      </a:br>
                      <a:endParaRPr lang="es-EC" sz="800" b="1" i="0" u="none" strike="noStrike">
                        <a:solidFill>
                          <a:srgbClr val="000000"/>
                        </a:solidFill>
                        <a:effectLst/>
                        <a:latin typeface="Calibri"/>
                      </a:endParaRPr>
                    </a:p>
                  </a:txBody>
                  <a:tcPr marL="9254" marR="9254" marT="9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15">
                  <a:txBody>
                    <a:bodyPr/>
                    <a:lstStyle/>
                    <a:p>
                      <a:pPr algn="ctr" fontAlgn="ctr"/>
                      <a:r>
                        <a:rPr lang="es-EC" sz="800" b="1" i="0" u="none" strike="noStrike">
                          <a:solidFill>
                            <a:srgbClr val="000000"/>
                          </a:solidFill>
                          <a:effectLst/>
                          <a:latin typeface="Calibri"/>
                        </a:rPr>
                        <a:t>MODIFICADAS </a:t>
                      </a:r>
                    </a:p>
                  </a:txBody>
                  <a:tcPr marL="9254" marR="9254" marT="9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15">
                  <a:txBody>
                    <a:bodyPr/>
                    <a:lstStyle/>
                    <a:p>
                      <a:pPr algn="ctr" fontAlgn="ctr"/>
                      <a:r>
                        <a:rPr lang="es-EC" sz="800" b="1" i="0" u="none" strike="noStrike">
                          <a:solidFill>
                            <a:srgbClr val="000000"/>
                          </a:solidFill>
                          <a:effectLst/>
                          <a:latin typeface="Calibri"/>
                        </a:rPr>
                        <a:t>REVOCADAS </a:t>
                      </a:r>
                    </a:p>
                  </a:txBody>
                  <a:tcPr marL="9254" marR="9254" marT="9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vMerge="1">
                  <a:txBody>
                    <a:bodyPr/>
                    <a:lstStyle/>
                    <a:p>
                      <a:endParaRPr lang="es-EC"/>
                    </a:p>
                  </a:txBody>
                  <a:tcPr/>
                </a:tc>
                <a:extLst>
                  <a:ext uri="{0D108BD9-81ED-4DB2-BD59-A6C34878D82A}">
                    <a16:rowId xmlns:a16="http://schemas.microsoft.com/office/drawing/2014/main" val="10001"/>
                  </a:ext>
                </a:extLst>
              </a:tr>
              <a:tr h="194327">
                <a:tc>
                  <a:txBody>
                    <a:bodyPr/>
                    <a:lstStyle/>
                    <a:p>
                      <a:pPr algn="l" fontAlgn="b"/>
                      <a:r>
                        <a:rPr lang="es-EC" sz="800" b="0" i="0" u="none" strike="noStrike">
                          <a:solidFill>
                            <a:srgbClr val="000000"/>
                          </a:solidFill>
                          <a:effectLst/>
                          <a:latin typeface="Calibri"/>
                        </a:rPr>
                        <a:t>a)</a:t>
                      </a:r>
                    </a:p>
                  </a:txBody>
                  <a:tcPr marL="9254" marR="9254" marT="92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b)</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c)</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d)</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e)</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f)</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g)</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h)</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i)</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j)</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k)</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l)</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m)</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n)</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o)</a:t>
                      </a:r>
                    </a:p>
                  </a:txBody>
                  <a:tcPr marL="9254" marR="9254" marT="925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a)</a:t>
                      </a:r>
                    </a:p>
                  </a:txBody>
                  <a:tcPr marL="9254" marR="9254" marT="92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b)</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c)</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d)</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e)</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f)</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g)</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h)</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i)</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j)</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k)</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l)</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m)</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n)</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o)</a:t>
                      </a:r>
                    </a:p>
                  </a:txBody>
                  <a:tcPr marL="9254" marR="9254" marT="925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a)</a:t>
                      </a:r>
                    </a:p>
                  </a:txBody>
                  <a:tcPr marL="9254" marR="9254" marT="92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b)</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c)</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d)</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e)</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f)</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g)</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h)</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i)</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j)</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k)</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l)</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m)</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n)</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o)</a:t>
                      </a:r>
                    </a:p>
                  </a:txBody>
                  <a:tcPr marL="9254" marR="9254" marT="925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extLst>
                  <a:ext uri="{0D108BD9-81ED-4DB2-BD59-A6C34878D82A}">
                    <a16:rowId xmlns:a16="http://schemas.microsoft.com/office/drawing/2014/main" val="10002"/>
                  </a:ext>
                </a:extLst>
              </a:tr>
              <a:tr h="185074">
                <a:tc>
                  <a:txBody>
                    <a:bodyPr/>
                    <a:lstStyle/>
                    <a:p>
                      <a:pPr algn="l" fontAlgn="b"/>
                      <a:r>
                        <a:rPr lang="es-EC" sz="800" b="0" i="0" u="none" strike="noStrike">
                          <a:solidFill>
                            <a:srgbClr val="000000"/>
                          </a:solidFill>
                          <a:effectLst/>
                          <a:latin typeface="Calibri"/>
                        </a:rPr>
                        <a:t> </a:t>
                      </a:r>
                    </a:p>
                  </a:txBody>
                  <a:tcPr marL="9254" marR="9254" marT="92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solidFill>
                            <a:srgbClr val="000000"/>
                          </a:solidFill>
                          <a:effectLst/>
                          <a:latin typeface="Calibri"/>
                        </a:rPr>
                        <a:t> </a:t>
                      </a:r>
                    </a:p>
                  </a:txBody>
                  <a:tcPr marL="9254" marR="9254" marT="92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5074">
                <a:tc>
                  <a:txBody>
                    <a:bodyPr/>
                    <a:lstStyle/>
                    <a:p>
                      <a:pPr algn="l" fontAlgn="b"/>
                      <a:r>
                        <a:rPr lang="es-EC" sz="1100" b="0" i="0" u="none" strike="noStrike">
                          <a:solidFill>
                            <a:srgbClr val="000000"/>
                          </a:solidFill>
                          <a:effectLst/>
                          <a:latin typeface="Calibri"/>
                        </a:rPr>
                        <a:t> </a:t>
                      </a:r>
                    </a:p>
                  </a:txBody>
                  <a:tcPr marL="9254" marR="9254" marT="92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5074">
                <a:tc>
                  <a:txBody>
                    <a:bodyPr/>
                    <a:lstStyle/>
                    <a:p>
                      <a:pPr algn="l" fontAlgn="b"/>
                      <a:r>
                        <a:rPr lang="es-EC" sz="1100" b="0" i="0" u="none" strike="noStrike">
                          <a:solidFill>
                            <a:srgbClr val="000000"/>
                          </a:solidFill>
                          <a:effectLst/>
                          <a:latin typeface="Calibri"/>
                        </a:rPr>
                        <a:t> </a:t>
                      </a:r>
                    </a:p>
                  </a:txBody>
                  <a:tcPr marL="9254" marR="9254" marT="92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4327">
                <a:tc>
                  <a:txBody>
                    <a:bodyPr/>
                    <a:lstStyle/>
                    <a:p>
                      <a:pPr algn="l" fontAlgn="b"/>
                      <a:r>
                        <a:rPr lang="es-EC" sz="1100" b="0" i="0" u="none" strike="noStrike">
                          <a:solidFill>
                            <a:srgbClr val="000000"/>
                          </a:solidFill>
                          <a:effectLst/>
                          <a:latin typeface="Calibri"/>
                        </a:rPr>
                        <a:t> </a:t>
                      </a:r>
                    </a:p>
                  </a:txBody>
                  <a:tcPr marL="9254" marR="9254" marT="92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a:rPr>
                        <a:t> </a:t>
                      </a:r>
                    </a:p>
                  </a:txBody>
                  <a:tcPr marL="9254" marR="9254" marT="925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100" b="0" i="0" u="none" strike="noStrike" dirty="0">
                          <a:solidFill>
                            <a:srgbClr val="000000"/>
                          </a:solidFill>
                          <a:effectLst/>
                          <a:latin typeface="Calibri"/>
                        </a:rPr>
                        <a:t> </a:t>
                      </a:r>
                    </a:p>
                  </a:txBody>
                  <a:tcPr marL="9254" marR="9254" marT="92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23098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1403648" y="2492896"/>
            <a:ext cx="6480720" cy="158417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4000" dirty="0">
                <a:solidFill>
                  <a:schemeClr val="tx1"/>
                </a:solidFill>
              </a:rPr>
              <a:t>GRACIAS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943707" y="620688"/>
            <a:ext cx="5400600" cy="648072"/>
          </a:xfrm>
          <a:prstGeom prst="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400" b="1" dirty="0">
                <a:solidFill>
                  <a:schemeClr val="tx1"/>
                </a:solidFill>
              </a:rPr>
              <a:t>EJES DE LA LEY  </a:t>
            </a:r>
          </a:p>
        </p:txBody>
      </p:sp>
      <p:grpSp>
        <p:nvGrpSpPr>
          <p:cNvPr id="4" name="Group 19"/>
          <p:cNvGrpSpPr/>
          <p:nvPr/>
        </p:nvGrpSpPr>
        <p:grpSpPr>
          <a:xfrm>
            <a:off x="251520" y="1382315"/>
            <a:ext cx="8496943" cy="4782989"/>
            <a:chOff x="792714" y="1765001"/>
            <a:chExt cx="8531945" cy="4642414"/>
          </a:xfrm>
        </p:grpSpPr>
        <p:grpSp>
          <p:nvGrpSpPr>
            <p:cNvPr id="5" name="Group 4"/>
            <p:cNvGrpSpPr/>
            <p:nvPr/>
          </p:nvGrpSpPr>
          <p:grpSpPr>
            <a:xfrm>
              <a:off x="792714" y="3459664"/>
              <a:ext cx="2667002" cy="2667003"/>
              <a:chOff x="2791465" y="4431675"/>
              <a:chExt cx="2667002" cy="2667003"/>
            </a:xfrm>
          </p:grpSpPr>
          <p:sp>
            <p:nvSpPr>
              <p:cNvPr id="17" name="Freeform: Shape 5"/>
              <p:cNvSpPr/>
              <p:nvPr/>
            </p:nvSpPr>
            <p:spPr>
              <a:xfrm rot="10800000" flipH="1">
                <a:off x="2791465" y="4431675"/>
                <a:ext cx="2667002" cy="2667003"/>
              </a:xfrm>
              <a:custGeom>
                <a:avLst/>
                <a:gdLst>
                  <a:gd name="connsiteX0" fmla="*/ 1341033 w 2667002"/>
                  <a:gd name="connsiteY0" fmla="*/ 2667003 h 2667003"/>
                  <a:gd name="connsiteX1" fmla="*/ 1511178 w 2667002"/>
                  <a:gd name="connsiteY1" fmla="*/ 2655643 h 2667003"/>
                  <a:gd name="connsiteX2" fmla="*/ 1554023 w 2667002"/>
                  <a:gd name="connsiteY2" fmla="*/ 2426232 h 2667003"/>
                  <a:gd name="connsiteX3" fmla="*/ 1691447 w 2667002"/>
                  <a:gd name="connsiteY3" fmla="*/ 2389684 h 2667003"/>
                  <a:gd name="connsiteX4" fmla="*/ 1845170 w 2667002"/>
                  <a:gd name="connsiteY4" fmla="*/ 2568719 h 2667003"/>
                  <a:gd name="connsiteX5" fmla="*/ 1996424 w 2667002"/>
                  <a:gd name="connsiteY5" fmla="*/ 2494389 h 2667003"/>
                  <a:gd name="connsiteX6" fmla="*/ 1948517 w 2667002"/>
                  <a:gd name="connsiteY6" fmla="*/ 2262384 h 2667003"/>
                  <a:gd name="connsiteX7" fmla="*/ 2073347 w 2667002"/>
                  <a:gd name="connsiteY7" fmla="*/ 2166569 h 2667003"/>
                  <a:gd name="connsiteX8" fmla="*/ 2282633 w 2667002"/>
                  <a:gd name="connsiteY8" fmla="*/ 2271274 h 2667003"/>
                  <a:gd name="connsiteX9" fmla="*/ 2393511 w 2667002"/>
                  <a:gd name="connsiteY9" fmla="*/ 2142616 h 2667003"/>
                  <a:gd name="connsiteX10" fmla="*/ 2262383 w 2667002"/>
                  <a:gd name="connsiteY10" fmla="*/ 1949875 h 2667003"/>
                  <a:gd name="connsiteX11" fmla="*/ 2333010 w 2667002"/>
                  <a:gd name="connsiteY11" fmla="*/ 1827638 h 2667003"/>
                  <a:gd name="connsiteX12" fmla="*/ 2566125 w 2667002"/>
                  <a:gd name="connsiteY12" fmla="*/ 1843936 h 2667003"/>
                  <a:gd name="connsiteX13" fmla="*/ 2620330 w 2667002"/>
                  <a:gd name="connsiteY13" fmla="*/ 1683916 h 2667003"/>
                  <a:gd name="connsiteX14" fmla="*/ 2426231 w 2667002"/>
                  <a:gd name="connsiteY14" fmla="*/ 1555381 h 2667003"/>
                  <a:gd name="connsiteX15" fmla="*/ 2446481 w 2667002"/>
                  <a:gd name="connsiteY15" fmla="*/ 1400300 h 2667003"/>
                  <a:gd name="connsiteX16" fmla="*/ 2667002 w 2667002"/>
                  <a:gd name="connsiteY16" fmla="*/ 1325969 h 2667003"/>
                  <a:gd name="connsiteX17" fmla="*/ 2655643 w 2667002"/>
                  <a:gd name="connsiteY17" fmla="*/ 1155825 h 2667003"/>
                  <a:gd name="connsiteX18" fmla="*/ 2426231 w 2667002"/>
                  <a:gd name="connsiteY18" fmla="*/ 1112980 h 2667003"/>
                  <a:gd name="connsiteX19" fmla="*/ 2389683 w 2667002"/>
                  <a:gd name="connsiteY19" fmla="*/ 975555 h 2667003"/>
                  <a:gd name="connsiteX20" fmla="*/ 2568718 w 2667002"/>
                  <a:gd name="connsiteY20" fmla="*/ 821832 h 2667003"/>
                  <a:gd name="connsiteX21" fmla="*/ 2494388 w 2667002"/>
                  <a:gd name="connsiteY21" fmla="*/ 670578 h 2667003"/>
                  <a:gd name="connsiteX22" fmla="*/ 2262383 w 2667002"/>
                  <a:gd name="connsiteY22" fmla="*/ 718485 h 2667003"/>
                  <a:gd name="connsiteX23" fmla="*/ 2167927 w 2667002"/>
                  <a:gd name="connsiteY23" fmla="*/ 593655 h 2667003"/>
                  <a:gd name="connsiteX24" fmla="*/ 2271273 w 2667002"/>
                  <a:gd name="connsiteY24" fmla="*/ 384369 h 2667003"/>
                  <a:gd name="connsiteX25" fmla="*/ 2142615 w 2667002"/>
                  <a:gd name="connsiteY25" fmla="*/ 273491 h 2667003"/>
                  <a:gd name="connsiteX26" fmla="*/ 1951110 w 2667002"/>
                  <a:gd name="connsiteY26" fmla="*/ 404619 h 2667003"/>
                  <a:gd name="connsiteX27" fmla="*/ 1827637 w 2667002"/>
                  <a:gd name="connsiteY27" fmla="*/ 333993 h 2667003"/>
                  <a:gd name="connsiteX28" fmla="*/ 1845170 w 2667002"/>
                  <a:gd name="connsiteY28" fmla="*/ 100877 h 2667003"/>
                  <a:gd name="connsiteX29" fmla="*/ 1683916 w 2667002"/>
                  <a:gd name="connsiteY29" fmla="*/ 46672 h 2667003"/>
                  <a:gd name="connsiteX30" fmla="*/ 1555381 w 2667002"/>
                  <a:gd name="connsiteY30" fmla="*/ 240771 h 2667003"/>
                  <a:gd name="connsiteX31" fmla="*/ 1400300 w 2667002"/>
                  <a:gd name="connsiteY31" fmla="*/ 220521 h 2667003"/>
                  <a:gd name="connsiteX32" fmla="*/ 1325969 w 2667002"/>
                  <a:gd name="connsiteY32" fmla="*/ 0 h 2667003"/>
                  <a:gd name="connsiteX33" fmla="*/ 1157059 w 2667002"/>
                  <a:gd name="connsiteY33" fmla="*/ 11359 h 2667003"/>
                  <a:gd name="connsiteX34" fmla="*/ 1114214 w 2667002"/>
                  <a:gd name="connsiteY34" fmla="*/ 240771 h 2667003"/>
                  <a:gd name="connsiteX35" fmla="*/ 975555 w 2667002"/>
                  <a:gd name="connsiteY35" fmla="*/ 277319 h 2667003"/>
                  <a:gd name="connsiteX36" fmla="*/ 823067 w 2667002"/>
                  <a:gd name="connsiteY36" fmla="*/ 98284 h 2667003"/>
                  <a:gd name="connsiteX37" fmla="*/ 670578 w 2667002"/>
                  <a:gd name="connsiteY37" fmla="*/ 172615 h 2667003"/>
                  <a:gd name="connsiteX38" fmla="*/ 718486 w 2667002"/>
                  <a:gd name="connsiteY38" fmla="*/ 404619 h 2667003"/>
                  <a:gd name="connsiteX39" fmla="*/ 593655 w 2667002"/>
                  <a:gd name="connsiteY39" fmla="*/ 499076 h 2667003"/>
                  <a:gd name="connsiteX40" fmla="*/ 384369 w 2667002"/>
                  <a:gd name="connsiteY40" fmla="*/ 395729 h 2667003"/>
                  <a:gd name="connsiteX41" fmla="*/ 273491 w 2667002"/>
                  <a:gd name="connsiteY41" fmla="*/ 524387 h 2667003"/>
                  <a:gd name="connsiteX42" fmla="*/ 405854 w 2667002"/>
                  <a:gd name="connsiteY42" fmla="*/ 715893 h 2667003"/>
                  <a:gd name="connsiteX43" fmla="*/ 333993 w 2667002"/>
                  <a:gd name="connsiteY43" fmla="*/ 839365 h 2667003"/>
                  <a:gd name="connsiteX44" fmla="*/ 102112 w 2667002"/>
                  <a:gd name="connsiteY44" fmla="*/ 821832 h 2667003"/>
                  <a:gd name="connsiteX45" fmla="*/ 46673 w 2667002"/>
                  <a:gd name="connsiteY45" fmla="*/ 983087 h 2667003"/>
                  <a:gd name="connsiteX46" fmla="*/ 242006 w 2667002"/>
                  <a:gd name="connsiteY46" fmla="*/ 1111622 h 2667003"/>
                  <a:gd name="connsiteX47" fmla="*/ 220522 w 2667002"/>
                  <a:gd name="connsiteY47" fmla="*/ 1266703 h 2667003"/>
                  <a:gd name="connsiteX48" fmla="*/ 0 w 2667002"/>
                  <a:gd name="connsiteY48" fmla="*/ 1341034 h 2667003"/>
                  <a:gd name="connsiteX49" fmla="*/ 11360 w 2667002"/>
                  <a:gd name="connsiteY49" fmla="*/ 1509944 h 2667003"/>
                  <a:gd name="connsiteX50" fmla="*/ 240771 w 2667002"/>
                  <a:gd name="connsiteY50" fmla="*/ 1554023 h 2667003"/>
                  <a:gd name="connsiteX51" fmla="*/ 278554 w 2667002"/>
                  <a:gd name="connsiteY51" fmla="*/ 1691448 h 2667003"/>
                  <a:gd name="connsiteX52" fmla="*/ 98284 w 2667002"/>
                  <a:gd name="connsiteY52" fmla="*/ 1843936 h 2667003"/>
                  <a:gd name="connsiteX53" fmla="*/ 173973 w 2667002"/>
                  <a:gd name="connsiteY53" fmla="*/ 1996425 h 2667003"/>
                  <a:gd name="connsiteX54" fmla="*/ 404619 w 2667002"/>
                  <a:gd name="connsiteY54" fmla="*/ 1948518 h 2667003"/>
                  <a:gd name="connsiteX55" fmla="*/ 500433 w 2667002"/>
                  <a:gd name="connsiteY55" fmla="*/ 2073348 h 2667003"/>
                  <a:gd name="connsiteX56" fmla="*/ 395729 w 2667002"/>
                  <a:gd name="connsiteY56" fmla="*/ 2282634 h 2667003"/>
                  <a:gd name="connsiteX57" fmla="*/ 524387 w 2667002"/>
                  <a:gd name="connsiteY57" fmla="*/ 2393512 h 2667003"/>
                  <a:gd name="connsiteX58" fmla="*/ 717127 w 2667002"/>
                  <a:gd name="connsiteY58" fmla="*/ 2261149 h 2667003"/>
                  <a:gd name="connsiteX59" fmla="*/ 840723 w 2667002"/>
                  <a:gd name="connsiteY59" fmla="*/ 2333010 h 2667003"/>
                  <a:gd name="connsiteX60" fmla="*/ 823067 w 2667002"/>
                  <a:gd name="connsiteY60" fmla="*/ 2564891 h 2667003"/>
                  <a:gd name="connsiteX61" fmla="*/ 983087 w 2667002"/>
                  <a:gd name="connsiteY61" fmla="*/ 2620331 h 2667003"/>
                  <a:gd name="connsiteX62" fmla="*/ 1111621 w 2667002"/>
                  <a:gd name="connsiteY62" fmla="*/ 2426232 h 2667003"/>
                  <a:gd name="connsiteX63" fmla="*/ 1266703 w 2667002"/>
                  <a:gd name="connsiteY63" fmla="*/ 2446481 h 2667003"/>
                  <a:gd name="connsiteX64" fmla="*/ 1341033 w 2667002"/>
                  <a:gd name="connsiteY64" fmla="*/ 2667003 h 26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667002" h="2667003">
                    <a:moveTo>
                      <a:pt x="1341033" y="2667003"/>
                    </a:moveTo>
                    <a:cubicBezTo>
                      <a:pt x="1511178" y="2655643"/>
                      <a:pt x="1511178" y="2655643"/>
                      <a:pt x="1511178" y="2655643"/>
                    </a:cubicBezTo>
                    <a:cubicBezTo>
                      <a:pt x="1554023" y="2426232"/>
                      <a:pt x="1554023" y="2426232"/>
                      <a:pt x="1554023" y="2426232"/>
                    </a:cubicBezTo>
                    <a:cubicBezTo>
                      <a:pt x="1599461" y="2417465"/>
                      <a:pt x="1646133" y="2404871"/>
                      <a:pt x="1691447" y="2389684"/>
                    </a:cubicBezTo>
                    <a:cubicBezTo>
                      <a:pt x="1845170" y="2568719"/>
                      <a:pt x="1845170" y="2568719"/>
                      <a:pt x="1845170" y="2568719"/>
                    </a:cubicBezTo>
                    <a:cubicBezTo>
                      <a:pt x="1996424" y="2494389"/>
                      <a:pt x="1996424" y="2494389"/>
                      <a:pt x="1996424" y="2494389"/>
                    </a:cubicBezTo>
                    <a:cubicBezTo>
                      <a:pt x="1948517" y="2262384"/>
                      <a:pt x="1948517" y="2262384"/>
                      <a:pt x="1948517" y="2262384"/>
                    </a:cubicBezTo>
                    <a:cubicBezTo>
                      <a:pt x="1992720" y="2233368"/>
                      <a:pt x="2034330" y="2201882"/>
                      <a:pt x="2073347" y="2166569"/>
                    </a:cubicBezTo>
                    <a:cubicBezTo>
                      <a:pt x="2282633" y="2271274"/>
                      <a:pt x="2282633" y="2271274"/>
                      <a:pt x="2282633" y="2271274"/>
                    </a:cubicBezTo>
                    <a:cubicBezTo>
                      <a:pt x="2393511" y="2142616"/>
                      <a:pt x="2393511" y="2142616"/>
                      <a:pt x="2393511" y="2142616"/>
                    </a:cubicBezTo>
                    <a:cubicBezTo>
                      <a:pt x="2262383" y="1949875"/>
                      <a:pt x="2262383" y="1949875"/>
                      <a:pt x="2262383" y="1949875"/>
                    </a:cubicBezTo>
                    <a:cubicBezTo>
                      <a:pt x="2288930" y="1910735"/>
                      <a:pt x="2311525" y="1869124"/>
                      <a:pt x="2333010" y="1827638"/>
                    </a:cubicBezTo>
                    <a:cubicBezTo>
                      <a:pt x="2566125" y="1843936"/>
                      <a:pt x="2566125" y="1843936"/>
                      <a:pt x="2566125" y="1843936"/>
                    </a:cubicBezTo>
                    <a:cubicBezTo>
                      <a:pt x="2620330" y="1683916"/>
                      <a:pt x="2620330" y="1683916"/>
                      <a:pt x="2620330" y="1683916"/>
                    </a:cubicBezTo>
                    <a:cubicBezTo>
                      <a:pt x="2426231" y="1555381"/>
                      <a:pt x="2426231" y="1555381"/>
                      <a:pt x="2426231" y="1555381"/>
                    </a:cubicBezTo>
                    <a:cubicBezTo>
                      <a:pt x="2436356" y="1503646"/>
                      <a:pt x="2442653" y="1452035"/>
                      <a:pt x="2446481" y="1400300"/>
                    </a:cubicBezTo>
                    <a:cubicBezTo>
                      <a:pt x="2667002" y="1325969"/>
                      <a:pt x="2667002" y="1325969"/>
                      <a:pt x="2667002" y="1325969"/>
                    </a:cubicBezTo>
                    <a:cubicBezTo>
                      <a:pt x="2655643" y="1155825"/>
                      <a:pt x="2655643" y="1155825"/>
                      <a:pt x="2655643" y="1155825"/>
                    </a:cubicBezTo>
                    <a:cubicBezTo>
                      <a:pt x="2426231" y="1112980"/>
                      <a:pt x="2426231" y="1112980"/>
                      <a:pt x="2426231" y="1112980"/>
                    </a:cubicBezTo>
                    <a:cubicBezTo>
                      <a:pt x="2417465" y="1067542"/>
                      <a:pt x="2404870" y="1020869"/>
                      <a:pt x="2389683" y="975555"/>
                    </a:cubicBezTo>
                    <a:cubicBezTo>
                      <a:pt x="2568718" y="821832"/>
                      <a:pt x="2568718" y="821832"/>
                      <a:pt x="2568718" y="821832"/>
                    </a:cubicBezTo>
                    <a:cubicBezTo>
                      <a:pt x="2494388" y="670578"/>
                      <a:pt x="2494388" y="670578"/>
                      <a:pt x="2494388" y="670578"/>
                    </a:cubicBezTo>
                    <a:cubicBezTo>
                      <a:pt x="2262383" y="718485"/>
                      <a:pt x="2262383" y="718485"/>
                      <a:pt x="2262383" y="718485"/>
                    </a:cubicBezTo>
                    <a:cubicBezTo>
                      <a:pt x="2233367" y="674282"/>
                      <a:pt x="2201882" y="632672"/>
                      <a:pt x="2167927" y="593655"/>
                    </a:cubicBezTo>
                    <a:cubicBezTo>
                      <a:pt x="2271273" y="384369"/>
                      <a:pt x="2271273" y="384369"/>
                      <a:pt x="2271273" y="384369"/>
                    </a:cubicBezTo>
                    <a:cubicBezTo>
                      <a:pt x="2142615" y="273491"/>
                      <a:pt x="2142615" y="273491"/>
                      <a:pt x="2142615" y="273491"/>
                    </a:cubicBezTo>
                    <a:cubicBezTo>
                      <a:pt x="1951110" y="404619"/>
                      <a:pt x="1951110" y="404619"/>
                      <a:pt x="1951110" y="404619"/>
                    </a:cubicBezTo>
                    <a:cubicBezTo>
                      <a:pt x="1910734" y="379430"/>
                      <a:pt x="1869124" y="355477"/>
                      <a:pt x="1827637" y="333993"/>
                    </a:cubicBezTo>
                    <a:cubicBezTo>
                      <a:pt x="1845170" y="100877"/>
                      <a:pt x="1845170" y="100877"/>
                      <a:pt x="1845170" y="100877"/>
                    </a:cubicBezTo>
                    <a:cubicBezTo>
                      <a:pt x="1683916" y="46672"/>
                      <a:pt x="1683916" y="46672"/>
                      <a:pt x="1683916" y="46672"/>
                    </a:cubicBezTo>
                    <a:cubicBezTo>
                      <a:pt x="1555381" y="240771"/>
                      <a:pt x="1555381" y="240771"/>
                      <a:pt x="1555381" y="240771"/>
                    </a:cubicBezTo>
                    <a:cubicBezTo>
                      <a:pt x="1504881" y="230646"/>
                      <a:pt x="1452035" y="224349"/>
                      <a:pt x="1400300" y="220521"/>
                    </a:cubicBezTo>
                    <a:cubicBezTo>
                      <a:pt x="1325969" y="0"/>
                      <a:pt x="1325969" y="0"/>
                      <a:pt x="1325969" y="0"/>
                    </a:cubicBezTo>
                    <a:cubicBezTo>
                      <a:pt x="1157059" y="11359"/>
                      <a:pt x="1157059" y="11359"/>
                      <a:pt x="1157059" y="11359"/>
                    </a:cubicBezTo>
                    <a:cubicBezTo>
                      <a:pt x="1114214" y="240771"/>
                      <a:pt x="1114214" y="240771"/>
                      <a:pt x="1114214" y="240771"/>
                    </a:cubicBezTo>
                    <a:cubicBezTo>
                      <a:pt x="1067542" y="249537"/>
                      <a:pt x="1020869" y="262132"/>
                      <a:pt x="975555" y="277319"/>
                    </a:cubicBezTo>
                    <a:cubicBezTo>
                      <a:pt x="823067" y="98284"/>
                      <a:pt x="823067" y="98284"/>
                      <a:pt x="823067" y="98284"/>
                    </a:cubicBezTo>
                    <a:cubicBezTo>
                      <a:pt x="670578" y="172615"/>
                      <a:pt x="670578" y="172615"/>
                      <a:pt x="670578" y="172615"/>
                    </a:cubicBezTo>
                    <a:cubicBezTo>
                      <a:pt x="718486" y="404619"/>
                      <a:pt x="718486" y="404619"/>
                      <a:pt x="718486" y="404619"/>
                    </a:cubicBezTo>
                    <a:cubicBezTo>
                      <a:pt x="674282" y="433635"/>
                      <a:pt x="632672" y="465121"/>
                      <a:pt x="593655" y="499076"/>
                    </a:cubicBezTo>
                    <a:cubicBezTo>
                      <a:pt x="384369" y="395729"/>
                      <a:pt x="384369" y="395729"/>
                      <a:pt x="384369" y="395729"/>
                    </a:cubicBezTo>
                    <a:cubicBezTo>
                      <a:pt x="273491" y="524387"/>
                      <a:pt x="273491" y="524387"/>
                      <a:pt x="273491" y="524387"/>
                    </a:cubicBezTo>
                    <a:cubicBezTo>
                      <a:pt x="405854" y="715893"/>
                      <a:pt x="405854" y="715893"/>
                      <a:pt x="405854" y="715893"/>
                    </a:cubicBezTo>
                    <a:cubicBezTo>
                      <a:pt x="379431" y="756268"/>
                      <a:pt x="355477" y="797879"/>
                      <a:pt x="333993" y="839365"/>
                    </a:cubicBezTo>
                    <a:cubicBezTo>
                      <a:pt x="102112" y="821832"/>
                      <a:pt x="102112" y="821832"/>
                      <a:pt x="102112" y="821832"/>
                    </a:cubicBezTo>
                    <a:cubicBezTo>
                      <a:pt x="46673" y="983087"/>
                      <a:pt x="46673" y="983087"/>
                      <a:pt x="46673" y="983087"/>
                    </a:cubicBezTo>
                    <a:cubicBezTo>
                      <a:pt x="242006" y="1111622"/>
                      <a:pt x="242006" y="1111622"/>
                      <a:pt x="242006" y="1111622"/>
                    </a:cubicBezTo>
                    <a:cubicBezTo>
                      <a:pt x="230646" y="1163357"/>
                      <a:pt x="224349" y="1214968"/>
                      <a:pt x="220522" y="1266703"/>
                    </a:cubicBezTo>
                    <a:cubicBezTo>
                      <a:pt x="0" y="1341034"/>
                      <a:pt x="0" y="1341034"/>
                      <a:pt x="0" y="1341034"/>
                    </a:cubicBezTo>
                    <a:cubicBezTo>
                      <a:pt x="11360" y="1509944"/>
                      <a:pt x="11360" y="1509944"/>
                      <a:pt x="11360" y="1509944"/>
                    </a:cubicBezTo>
                    <a:cubicBezTo>
                      <a:pt x="240771" y="1554023"/>
                      <a:pt x="240771" y="1554023"/>
                      <a:pt x="240771" y="1554023"/>
                    </a:cubicBezTo>
                    <a:cubicBezTo>
                      <a:pt x="250772" y="1599461"/>
                      <a:pt x="262132" y="1646134"/>
                      <a:pt x="278554" y="1691448"/>
                    </a:cubicBezTo>
                    <a:cubicBezTo>
                      <a:pt x="98284" y="1843936"/>
                      <a:pt x="98284" y="1843936"/>
                      <a:pt x="98284" y="1843936"/>
                    </a:cubicBezTo>
                    <a:cubicBezTo>
                      <a:pt x="173973" y="1996425"/>
                      <a:pt x="173973" y="1996425"/>
                      <a:pt x="173973" y="1996425"/>
                    </a:cubicBezTo>
                    <a:cubicBezTo>
                      <a:pt x="404619" y="1948518"/>
                      <a:pt x="404619" y="1948518"/>
                      <a:pt x="404619" y="1948518"/>
                    </a:cubicBezTo>
                    <a:cubicBezTo>
                      <a:pt x="433635" y="1992721"/>
                      <a:pt x="465120" y="2034331"/>
                      <a:pt x="500433" y="2073348"/>
                    </a:cubicBezTo>
                    <a:cubicBezTo>
                      <a:pt x="395729" y="2282634"/>
                      <a:pt x="395729" y="2282634"/>
                      <a:pt x="395729" y="2282634"/>
                    </a:cubicBezTo>
                    <a:cubicBezTo>
                      <a:pt x="524387" y="2393512"/>
                      <a:pt x="524387" y="2393512"/>
                      <a:pt x="524387" y="2393512"/>
                    </a:cubicBezTo>
                    <a:cubicBezTo>
                      <a:pt x="717127" y="2261149"/>
                      <a:pt x="717127" y="2261149"/>
                      <a:pt x="717127" y="2261149"/>
                    </a:cubicBezTo>
                    <a:cubicBezTo>
                      <a:pt x="756268" y="2287573"/>
                      <a:pt x="797878" y="2311526"/>
                      <a:pt x="840723" y="2333010"/>
                    </a:cubicBezTo>
                    <a:cubicBezTo>
                      <a:pt x="823067" y="2564891"/>
                      <a:pt x="823067" y="2564891"/>
                      <a:pt x="823067" y="2564891"/>
                    </a:cubicBezTo>
                    <a:cubicBezTo>
                      <a:pt x="983087" y="2620331"/>
                      <a:pt x="983087" y="2620331"/>
                      <a:pt x="983087" y="2620331"/>
                    </a:cubicBezTo>
                    <a:cubicBezTo>
                      <a:pt x="1111621" y="2426232"/>
                      <a:pt x="1111621" y="2426232"/>
                      <a:pt x="1111621" y="2426232"/>
                    </a:cubicBezTo>
                    <a:cubicBezTo>
                      <a:pt x="1163356" y="2436357"/>
                      <a:pt x="1214968" y="2442654"/>
                      <a:pt x="1266703" y="2446481"/>
                    </a:cubicBezTo>
                    <a:cubicBezTo>
                      <a:pt x="1341033" y="2667003"/>
                      <a:pt x="1341033" y="2667003"/>
                      <a:pt x="1341033" y="2667003"/>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18" name="Shape 384"/>
              <p:cNvSpPr/>
              <p:nvPr/>
            </p:nvSpPr>
            <p:spPr>
              <a:xfrm flipH="1">
                <a:off x="3152988" y="4850333"/>
                <a:ext cx="1886257" cy="1829687"/>
              </a:xfrm>
              <a:prstGeom prst="ellipse">
                <a:avLst/>
              </a:prstGeom>
              <a:gradFill flip="none" rotWithShape="1">
                <a:gsLst>
                  <a:gs pos="0">
                    <a:srgbClr val="D9D9D9"/>
                  </a:gs>
                  <a:gs pos="100000">
                    <a:srgbClr val="FFFFFF"/>
                  </a:gs>
                </a:gsLst>
                <a:lin ang="9000000" scaled="0"/>
              </a:gradFill>
              <a:ln w="12700" cap="flat">
                <a:noFill/>
                <a:miter lim="400000"/>
              </a:ln>
              <a:effectLst/>
            </p:spPr>
            <p:txBody>
              <a:bodyPr wrap="square" lIns="45719" tIns="45719" rIns="45719" bIns="45719" numCol="1" anchor="t">
                <a:noAutofit/>
              </a:bodyPr>
              <a:lstStyle/>
              <a:p>
                <a:pPr algn="ctr"/>
                <a:r>
                  <a:rPr lang="es-EC" b="1" dirty="0"/>
                  <a:t>Prevención</a:t>
                </a:r>
              </a:p>
              <a:p>
                <a:pPr algn="ctr"/>
                <a:r>
                  <a:rPr lang="es-EC" sz="1400" dirty="0"/>
                  <a:t> Articulación de: políticas, planes,  proyectos, acciones </a:t>
                </a:r>
                <a:r>
                  <a:rPr lang="es-EC" dirty="0"/>
                  <a:t> </a:t>
                </a:r>
                <a:endParaRPr dirty="0"/>
              </a:p>
            </p:txBody>
          </p:sp>
        </p:grpSp>
        <p:grpSp>
          <p:nvGrpSpPr>
            <p:cNvPr id="7" name="Group 7"/>
            <p:cNvGrpSpPr/>
            <p:nvPr/>
          </p:nvGrpSpPr>
          <p:grpSpPr>
            <a:xfrm>
              <a:off x="2963652" y="1916832"/>
              <a:ext cx="2667002" cy="2667003"/>
              <a:chOff x="2791465" y="4431675"/>
              <a:chExt cx="2667002" cy="2667003"/>
            </a:xfrm>
          </p:grpSpPr>
          <p:sp>
            <p:nvSpPr>
              <p:cNvPr id="15" name="Freeform: Shape 8"/>
              <p:cNvSpPr/>
              <p:nvPr/>
            </p:nvSpPr>
            <p:spPr>
              <a:xfrm rot="10800000" flipH="1">
                <a:off x="2791465" y="4431675"/>
                <a:ext cx="2667002" cy="2667003"/>
              </a:xfrm>
              <a:custGeom>
                <a:avLst/>
                <a:gdLst>
                  <a:gd name="connsiteX0" fmla="*/ 1341033 w 2667002"/>
                  <a:gd name="connsiteY0" fmla="*/ 2667003 h 2667003"/>
                  <a:gd name="connsiteX1" fmla="*/ 1511178 w 2667002"/>
                  <a:gd name="connsiteY1" fmla="*/ 2655643 h 2667003"/>
                  <a:gd name="connsiteX2" fmla="*/ 1554023 w 2667002"/>
                  <a:gd name="connsiteY2" fmla="*/ 2426232 h 2667003"/>
                  <a:gd name="connsiteX3" fmla="*/ 1691447 w 2667002"/>
                  <a:gd name="connsiteY3" fmla="*/ 2389684 h 2667003"/>
                  <a:gd name="connsiteX4" fmla="*/ 1845170 w 2667002"/>
                  <a:gd name="connsiteY4" fmla="*/ 2568719 h 2667003"/>
                  <a:gd name="connsiteX5" fmla="*/ 1996424 w 2667002"/>
                  <a:gd name="connsiteY5" fmla="*/ 2494389 h 2667003"/>
                  <a:gd name="connsiteX6" fmla="*/ 1948517 w 2667002"/>
                  <a:gd name="connsiteY6" fmla="*/ 2262384 h 2667003"/>
                  <a:gd name="connsiteX7" fmla="*/ 2073347 w 2667002"/>
                  <a:gd name="connsiteY7" fmla="*/ 2166569 h 2667003"/>
                  <a:gd name="connsiteX8" fmla="*/ 2282633 w 2667002"/>
                  <a:gd name="connsiteY8" fmla="*/ 2271274 h 2667003"/>
                  <a:gd name="connsiteX9" fmla="*/ 2393511 w 2667002"/>
                  <a:gd name="connsiteY9" fmla="*/ 2142616 h 2667003"/>
                  <a:gd name="connsiteX10" fmla="*/ 2262383 w 2667002"/>
                  <a:gd name="connsiteY10" fmla="*/ 1949875 h 2667003"/>
                  <a:gd name="connsiteX11" fmla="*/ 2333010 w 2667002"/>
                  <a:gd name="connsiteY11" fmla="*/ 1827638 h 2667003"/>
                  <a:gd name="connsiteX12" fmla="*/ 2566125 w 2667002"/>
                  <a:gd name="connsiteY12" fmla="*/ 1843936 h 2667003"/>
                  <a:gd name="connsiteX13" fmla="*/ 2620330 w 2667002"/>
                  <a:gd name="connsiteY13" fmla="*/ 1683916 h 2667003"/>
                  <a:gd name="connsiteX14" fmla="*/ 2426231 w 2667002"/>
                  <a:gd name="connsiteY14" fmla="*/ 1555381 h 2667003"/>
                  <a:gd name="connsiteX15" fmla="*/ 2446481 w 2667002"/>
                  <a:gd name="connsiteY15" fmla="*/ 1400300 h 2667003"/>
                  <a:gd name="connsiteX16" fmla="*/ 2667002 w 2667002"/>
                  <a:gd name="connsiteY16" fmla="*/ 1325969 h 2667003"/>
                  <a:gd name="connsiteX17" fmla="*/ 2655643 w 2667002"/>
                  <a:gd name="connsiteY17" fmla="*/ 1155825 h 2667003"/>
                  <a:gd name="connsiteX18" fmla="*/ 2426231 w 2667002"/>
                  <a:gd name="connsiteY18" fmla="*/ 1112980 h 2667003"/>
                  <a:gd name="connsiteX19" fmla="*/ 2389683 w 2667002"/>
                  <a:gd name="connsiteY19" fmla="*/ 975555 h 2667003"/>
                  <a:gd name="connsiteX20" fmla="*/ 2568718 w 2667002"/>
                  <a:gd name="connsiteY20" fmla="*/ 821832 h 2667003"/>
                  <a:gd name="connsiteX21" fmla="*/ 2494388 w 2667002"/>
                  <a:gd name="connsiteY21" fmla="*/ 670578 h 2667003"/>
                  <a:gd name="connsiteX22" fmla="*/ 2262383 w 2667002"/>
                  <a:gd name="connsiteY22" fmla="*/ 718485 h 2667003"/>
                  <a:gd name="connsiteX23" fmla="*/ 2167927 w 2667002"/>
                  <a:gd name="connsiteY23" fmla="*/ 593655 h 2667003"/>
                  <a:gd name="connsiteX24" fmla="*/ 2271273 w 2667002"/>
                  <a:gd name="connsiteY24" fmla="*/ 384369 h 2667003"/>
                  <a:gd name="connsiteX25" fmla="*/ 2142615 w 2667002"/>
                  <a:gd name="connsiteY25" fmla="*/ 273491 h 2667003"/>
                  <a:gd name="connsiteX26" fmla="*/ 1951110 w 2667002"/>
                  <a:gd name="connsiteY26" fmla="*/ 404619 h 2667003"/>
                  <a:gd name="connsiteX27" fmla="*/ 1827637 w 2667002"/>
                  <a:gd name="connsiteY27" fmla="*/ 333993 h 2667003"/>
                  <a:gd name="connsiteX28" fmla="*/ 1845170 w 2667002"/>
                  <a:gd name="connsiteY28" fmla="*/ 100877 h 2667003"/>
                  <a:gd name="connsiteX29" fmla="*/ 1683916 w 2667002"/>
                  <a:gd name="connsiteY29" fmla="*/ 46672 h 2667003"/>
                  <a:gd name="connsiteX30" fmla="*/ 1555381 w 2667002"/>
                  <a:gd name="connsiteY30" fmla="*/ 240771 h 2667003"/>
                  <a:gd name="connsiteX31" fmla="*/ 1400300 w 2667002"/>
                  <a:gd name="connsiteY31" fmla="*/ 220521 h 2667003"/>
                  <a:gd name="connsiteX32" fmla="*/ 1325969 w 2667002"/>
                  <a:gd name="connsiteY32" fmla="*/ 0 h 2667003"/>
                  <a:gd name="connsiteX33" fmla="*/ 1157059 w 2667002"/>
                  <a:gd name="connsiteY33" fmla="*/ 11359 h 2667003"/>
                  <a:gd name="connsiteX34" fmla="*/ 1114214 w 2667002"/>
                  <a:gd name="connsiteY34" fmla="*/ 240771 h 2667003"/>
                  <a:gd name="connsiteX35" fmla="*/ 975555 w 2667002"/>
                  <a:gd name="connsiteY35" fmla="*/ 277319 h 2667003"/>
                  <a:gd name="connsiteX36" fmla="*/ 823067 w 2667002"/>
                  <a:gd name="connsiteY36" fmla="*/ 98284 h 2667003"/>
                  <a:gd name="connsiteX37" fmla="*/ 670578 w 2667002"/>
                  <a:gd name="connsiteY37" fmla="*/ 172615 h 2667003"/>
                  <a:gd name="connsiteX38" fmla="*/ 718486 w 2667002"/>
                  <a:gd name="connsiteY38" fmla="*/ 404619 h 2667003"/>
                  <a:gd name="connsiteX39" fmla="*/ 593655 w 2667002"/>
                  <a:gd name="connsiteY39" fmla="*/ 499076 h 2667003"/>
                  <a:gd name="connsiteX40" fmla="*/ 384369 w 2667002"/>
                  <a:gd name="connsiteY40" fmla="*/ 395729 h 2667003"/>
                  <a:gd name="connsiteX41" fmla="*/ 273491 w 2667002"/>
                  <a:gd name="connsiteY41" fmla="*/ 524387 h 2667003"/>
                  <a:gd name="connsiteX42" fmla="*/ 405854 w 2667002"/>
                  <a:gd name="connsiteY42" fmla="*/ 715893 h 2667003"/>
                  <a:gd name="connsiteX43" fmla="*/ 333993 w 2667002"/>
                  <a:gd name="connsiteY43" fmla="*/ 839365 h 2667003"/>
                  <a:gd name="connsiteX44" fmla="*/ 102112 w 2667002"/>
                  <a:gd name="connsiteY44" fmla="*/ 821832 h 2667003"/>
                  <a:gd name="connsiteX45" fmla="*/ 46673 w 2667002"/>
                  <a:gd name="connsiteY45" fmla="*/ 983087 h 2667003"/>
                  <a:gd name="connsiteX46" fmla="*/ 242006 w 2667002"/>
                  <a:gd name="connsiteY46" fmla="*/ 1111622 h 2667003"/>
                  <a:gd name="connsiteX47" fmla="*/ 220522 w 2667002"/>
                  <a:gd name="connsiteY47" fmla="*/ 1266703 h 2667003"/>
                  <a:gd name="connsiteX48" fmla="*/ 0 w 2667002"/>
                  <a:gd name="connsiteY48" fmla="*/ 1341034 h 2667003"/>
                  <a:gd name="connsiteX49" fmla="*/ 11360 w 2667002"/>
                  <a:gd name="connsiteY49" fmla="*/ 1509944 h 2667003"/>
                  <a:gd name="connsiteX50" fmla="*/ 240771 w 2667002"/>
                  <a:gd name="connsiteY50" fmla="*/ 1554023 h 2667003"/>
                  <a:gd name="connsiteX51" fmla="*/ 278554 w 2667002"/>
                  <a:gd name="connsiteY51" fmla="*/ 1691448 h 2667003"/>
                  <a:gd name="connsiteX52" fmla="*/ 98284 w 2667002"/>
                  <a:gd name="connsiteY52" fmla="*/ 1843936 h 2667003"/>
                  <a:gd name="connsiteX53" fmla="*/ 173973 w 2667002"/>
                  <a:gd name="connsiteY53" fmla="*/ 1996425 h 2667003"/>
                  <a:gd name="connsiteX54" fmla="*/ 404619 w 2667002"/>
                  <a:gd name="connsiteY54" fmla="*/ 1948518 h 2667003"/>
                  <a:gd name="connsiteX55" fmla="*/ 500433 w 2667002"/>
                  <a:gd name="connsiteY55" fmla="*/ 2073348 h 2667003"/>
                  <a:gd name="connsiteX56" fmla="*/ 395729 w 2667002"/>
                  <a:gd name="connsiteY56" fmla="*/ 2282634 h 2667003"/>
                  <a:gd name="connsiteX57" fmla="*/ 524387 w 2667002"/>
                  <a:gd name="connsiteY57" fmla="*/ 2393512 h 2667003"/>
                  <a:gd name="connsiteX58" fmla="*/ 717127 w 2667002"/>
                  <a:gd name="connsiteY58" fmla="*/ 2261149 h 2667003"/>
                  <a:gd name="connsiteX59" fmla="*/ 840723 w 2667002"/>
                  <a:gd name="connsiteY59" fmla="*/ 2333010 h 2667003"/>
                  <a:gd name="connsiteX60" fmla="*/ 823067 w 2667002"/>
                  <a:gd name="connsiteY60" fmla="*/ 2564891 h 2667003"/>
                  <a:gd name="connsiteX61" fmla="*/ 983087 w 2667002"/>
                  <a:gd name="connsiteY61" fmla="*/ 2620331 h 2667003"/>
                  <a:gd name="connsiteX62" fmla="*/ 1111621 w 2667002"/>
                  <a:gd name="connsiteY62" fmla="*/ 2426232 h 2667003"/>
                  <a:gd name="connsiteX63" fmla="*/ 1266703 w 2667002"/>
                  <a:gd name="connsiteY63" fmla="*/ 2446481 h 2667003"/>
                  <a:gd name="connsiteX64" fmla="*/ 1341033 w 2667002"/>
                  <a:gd name="connsiteY64" fmla="*/ 2667003 h 26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667002" h="2667003">
                    <a:moveTo>
                      <a:pt x="1341033" y="2667003"/>
                    </a:moveTo>
                    <a:cubicBezTo>
                      <a:pt x="1511178" y="2655643"/>
                      <a:pt x="1511178" y="2655643"/>
                      <a:pt x="1511178" y="2655643"/>
                    </a:cubicBezTo>
                    <a:cubicBezTo>
                      <a:pt x="1554023" y="2426232"/>
                      <a:pt x="1554023" y="2426232"/>
                      <a:pt x="1554023" y="2426232"/>
                    </a:cubicBezTo>
                    <a:cubicBezTo>
                      <a:pt x="1599461" y="2417465"/>
                      <a:pt x="1646133" y="2404871"/>
                      <a:pt x="1691447" y="2389684"/>
                    </a:cubicBezTo>
                    <a:cubicBezTo>
                      <a:pt x="1845170" y="2568719"/>
                      <a:pt x="1845170" y="2568719"/>
                      <a:pt x="1845170" y="2568719"/>
                    </a:cubicBezTo>
                    <a:cubicBezTo>
                      <a:pt x="1996424" y="2494389"/>
                      <a:pt x="1996424" y="2494389"/>
                      <a:pt x="1996424" y="2494389"/>
                    </a:cubicBezTo>
                    <a:cubicBezTo>
                      <a:pt x="1948517" y="2262384"/>
                      <a:pt x="1948517" y="2262384"/>
                      <a:pt x="1948517" y="2262384"/>
                    </a:cubicBezTo>
                    <a:cubicBezTo>
                      <a:pt x="1992720" y="2233368"/>
                      <a:pt x="2034330" y="2201882"/>
                      <a:pt x="2073347" y="2166569"/>
                    </a:cubicBezTo>
                    <a:cubicBezTo>
                      <a:pt x="2282633" y="2271274"/>
                      <a:pt x="2282633" y="2271274"/>
                      <a:pt x="2282633" y="2271274"/>
                    </a:cubicBezTo>
                    <a:cubicBezTo>
                      <a:pt x="2393511" y="2142616"/>
                      <a:pt x="2393511" y="2142616"/>
                      <a:pt x="2393511" y="2142616"/>
                    </a:cubicBezTo>
                    <a:cubicBezTo>
                      <a:pt x="2262383" y="1949875"/>
                      <a:pt x="2262383" y="1949875"/>
                      <a:pt x="2262383" y="1949875"/>
                    </a:cubicBezTo>
                    <a:cubicBezTo>
                      <a:pt x="2288930" y="1910735"/>
                      <a:pt x="2311525" y="1869124"/>
                      <a:pt x="2333010" y="1827638"/>
                    </a:cubicBezTo>
                    <a:cubicBezTo>
                      <a:pt x="2566125" y="1843936"/>
                      <a:pt x="2566125" y="1843936"/>
                      <a:pt x="2566125" y="1843936"/>
                    </a:cubicBezTo>
                    <a:cubicBezTo>
                      <a:pt x="2620330" y="1683916"/>
                      <a:pt x="2620330" y="1683916"/>
                      <a:pt x="2620330" y="1683916"/>
                    </a:cubicBezTo>
                    <a:cubicBezTo>
                      <a:pt x="2426231" y="1555381"/>
                      <a:pt x="2426231" y="1555381"/>
                      <a:pt x="2426231" y="1555381"/>
                    </a:cubicBezTo>
                    <a:cubicBezTo>
                      <a:pt x="2436356" y="1503646"/>
                      <a:pt x="2442653" y="1452035"/>
                      <a:pt x="2446481" y="1400300"/>
                    </a:cubicBezTo>
                    <a:cubicBezTo>
                      <a:pt x="2667002" y="1325969"/>
                      <a:pt x="2667002" y="1325969"/>
                      <a:pt x="2667002" y="1325969"/>
                    </a:cubicBezTo>
                    <a:cubicBezTo>
                      <a:pt x="2655643" y="1155825"/>
                      <a:pt x="2655643" y="1155825"/>
                      <a:pt x="2655643" y="1155825"/>
                    </a:cubicBezTo>
                    <a:cubicBezTo>
                      <a:pt x="2426231" y="1112980"/>
                      <a:pt x="2426231" y="1112980"/>
                      <a:pt x="2426231" y="1112980"/>
                    </a:cubicBezTo>
                    <a:cubicBezTo>
                      <a:pt x="2417465" y="1067542"/>
                      <a:pt x="2404870" y="1020869"/>
                      <a:pt x="2389683" y="975555"/>
                    </a:cubicBezTo>
                    <a:cubicBezTo>
                      <a:pt x="2568718" y="821832"/>
                      <a:pt x="2568718" y="821832"/>
                      <a:pt x="2568718" y="821832"/>
                    </a:cubicBezTo>
                    <a:cubicBezTo>
                      <a:pt x="2494388" y="670578"/>
                      <a:pt x="2494388" y="670578"/>
                      <a:pt x="2494388" y="670578"/>
                    </a:cubicBezTo>
                    <a:cubicBezTo>
                      <a:pt x="2262383" y="718485"/>
                      <a:pt x="2262383" y="718485"/>
                      <a:pt x="2262383" y="718485"/>
                    </a:cubicBezTo>
                    <a:cubicBezTo>
                      <a:pt x="2233367" y="674282"/>
                      <a:pt x="2201882" y="632672"/>
                      <a:pt x="2167927" y="593655"/>
                    </a:cubicBezTo>
                    <a:cubicBezTo>
                      <a:pt x="2271273" y="384369"/>
                      <a:pt x="2271273" y="384369"/>
                      <a:pt x="2271273" y="384369"/>
                    </a:cubicBezTo>
                    <a:cubicBezTo>
                      <a:pt x="2142615" y="273491"/>
                      <a:pt x="2142615" y="273491"/>
                      <a:pt x="2142615" y="273491"/>
                    </a:cubicBezTo>
                    <a:cubicBezTo>
                      <a:pt x="1951110" y="404619"/>
                      <a:pt x="1951110" y="404619"/>
                      <a:pt x="1951110" y="404619"/>
                    </a:cubicBezTo>
                    <a:cubicBezTo>
                      <a:pt x="1910734" y="379430"/>
                      <a:pt x="1869124" y="355477"/>
                      <a:pt x="1827637" y="333993"/>
                    </a:cubicBezTo>
                    <a:cubicBezTo>
                      <a:pt x="1845170" y="100877"/>
                      <a:pt x="1845170" y="100877"/>
                      <a:pt x="1845170" y="100877"/>
                    </a:cubicBezTo>
                    <a:cubicBezTo>
                      <a:pt x="1683916" y="46672"/>
                      <a:pt x="1683916" y="46672"/>
                      <a:pt x="1683916" y="46672"/>
                    </a:cubicBezTo>
                    <a:cubicBezTo>
                      <a:pt x="1555381" y="240771"/>
                      <a:pt x="1555381" y="240771"/>
                      <a:pt x="1555381" y="240771"/>
                    </a:cubicBezTo>
                    <a:cubicBezTo>
                      <a:pt x="1504881" y="230646"/>
                      <a:pt x="1452035" y="224349"/>
                      <a:pt x="1400300" y="220521"/>
                    </a:cubicBezTo>
                    <a:cubicBezTo>
                      <a:pt x="1325969" y="0"/>
                      <a:pt x="1325969" y="0"/>
                      <a:pt x="1325969" y="0"/>
                    </a:cubicBezTo>
                    <a:cubicBezTo>
                      <a:pt x="1157059" y="11359"/>
                      <a:pt x="1157059" y="11359"/>
                      <a:pt x="1157059" y="11359"/>
                    </a:cubicBezTo>
                    <a:cubicBezTo>
                      <a:pt x="1114214" y="240771"/>
                      <a:pt x="1114214" y="240771"/>
                      <a:pt x="1114214" y="240771"/>
                    </a:cubicBezTo>
                    <a:cubicBezTo>
                      <a:pt x="1067542" y="249537"/>
                      <a:pt x="1020869" y="262132"/>
                      <a:pt x="975555" y="277319"/>
                    </a:cubicBezTo>
                    <a:cubicBezTo>
                      <a:pt x="823067" y="98284"/>
                      <a:pt x="823067" y="98284"/>
                      <a:pt x="823067" y="98284"/>
                    </a:cubicBezTo>
                    <a:cubicBezTo>
                      <a:pt x="670578" y="172615"/>
                      <a:pt x="670578" y="172615"/>
                      <a:pt x="670578" y="172615"/>
                    </a:cubicBezTo>
                    <a:cubicBezTo>
                      <a:pt x="718486" y="404619"/>
                      <a:pt x="718486" y="404619"/>
                      <a:pt x="718486" y="404619"/>
                    </a:cubicBezTo>
                    <a:cubicBezTo>
                      <a:pt x="674282" y="433635"/>
                      <a:pt x="632672" y="465121"/>
                      <a:pt x="593655" y="499076"/>
                    </a:cubicBezTo>
                    <a:cubicBezTo>
                      <a:pt x="384369" y="395729"/>
                      <a:pt x="384369" y="395729"/>
                      <a:pt x="384369" y="395729"/>
                    </a:cubicBezTo>
                    <a:cubicBezTo>
                      <a:pt x="273491" y="524387"/>
                      <a:pt x="273491" y="524387"/>
                      <a:pt x="273491" y="524387"/>
                    </a:cubicBezTo>
                    <a:cubicBezTo>
                      <a:pt x="405854" y="715893"/>
                      <a:pt x="405854" y="715893"/>
                      <a:pt x="405854" y="715893"/>
                    </a:cubicBezTo>
                    <a:cubicBezTo>
                      <a:pt x="379431" y="756268"/>
                      <a:pt x="355477" y="797879"/>
                      <a:pt x="333993" y="839365"/>
                    </a:cubicBezTo>
                    <a:cubicBezTo>
                      <a:pt x="102112" y="821832"/>
                      <a:pt x="102112" y="821832"/>
                      <a:pt x="102112" y="821832"/>
                    </a:cubicBezTo>
                    <a:cubicBezTo>
                      <a:pt x="46673" y="983087"/>
                      <a:pt x="46673" y="983087"/>
                      <a:pt x="46673" y="983087"/>
                    </a:cubicBezTo>
                    <a:cubicBezTo>
                      <a:pt x="242006" y="1111622"/>
                      <a:pt x="242006" y="1111622"/>
                      <a:pt x="242006" y="1111622"/>
                    </a:cubicBezTo>
                    <a:cubicBezTo>
                      <a:pt x="230646" y="1163357"/>
                      <a:pt x="224349" y="1214968"/>
                      <a:pt x="220522" y="1266703"/>
                    </a:cubicBezTo>
                    <a:cubicBezTo>
                      <a:pt x="0" y="1341034"/>
                      <a:pt x="0" y="1341034"/>
                      <a:pt x="0" y="1341034"/>
                    </a:cubicBezTo>
                    <a:cubicBezTo>
                      <a:pt x="11360" y="1509944"/>
                      <a:pt x="11360" y="1509944"/>
                      <a:pt x="11360" y="1509944"/>
                    </a:cubicBezTo>
                    <a:cubicBezTo>
                      <a:pt x="240771" y="1554023"/>
                      <a:pt x="240771" y="1554023"/>
                      <a:pt x="240771" y="1554023"/>
                    </a:cubicBezTo>
                    <a:cubicBezTo>
                      <a:pt x="250772" y="1599461"/>
                      <a:pt x="262132" y="1646134"/>
                      <a:pt x="278554" y="1691448"/>
                    </a:cubicBezTo>
                    <a:cubicBezTo>
                      <a:pt x="98284" y="1843936"/>
                      <a:pt x="98284" y="1843936"/>
                      <a:pt x="98284" y="1843936"/>
                    </a:cubicBezTo>
                    <a:cubicBezTo>
                      <a:pt x="173973" y="1996425"/>
                      <a:pt x="173973" y="1996425"/>
                      <a:pt x="173973" y="1996425"/>
                    </a:cubicBezTo>
                    <a:cubicBezTo>
                      <a:pt x="404619" y="1948518"/>
                      <a:pt x="404619" y="1948518"/>
                      <a:pt x="404619" y="1948518"/>
                    </a:cubicBezTo>
                    <a:cubicBezTo>
                      <a:pt x="433635" y="1992721"/>
                      <a:pt x="465120" y="2034331"/>
                      <a:pt x="500433" y="2073348"/>
                    </a:cubicBezTo>
                    <a:cubicBezTo>
                      <a:pt x="395729" y="2282634"/>
                      <a:pt x="395729" y="2282634"/>
                      <a:pt x="395729" y="2282634"/>
                    </a:cubicBezTo>
                    <a:cubicBezTo>
                      <a:pt x="524387" y="2393512"/>
                      <a:pt x="524387" y="2393512"/>
                      <a:pt x="524387" y="2393512"/>
                    </a:cubicBezTo>
                    <a:cubicBezTo>
                      <a:pt x="717127" y="2261149"/>
                      <a:pt x="717127" y="2261149"/>
                      <a:pt x="717127" y="2261149"/>
                    </a:cubicBezTo>
                    <a:cubicBezTo>
                      <a:pt x="756268" y="2287573"/>
                      <a:pt x="797878" y="2311526"/>
                      <a:pt x="840723" y="2333010"/>
                    </a:cubicBezTo>
                    <a:cubicBezTo>
                      <a:pt x="823067" y="2564891"/>
                      <a:pt x="823067" y="2564891"/>
                      <a:pt x="823067" y="2564891"/>
                    </a:cubicBezTo>
                    <a:cubicBezTo>
                      <a:pt x="983087" y="2620331"/>
                      <a:pt x="983087" y="2620331"/>
                      <a:pt x="983087" y="2620331"/>
                    </a:cubicBezTo>
                    <a:cubicBezTo>
                      <a:pt x="1111621" y="2426232"/>
                      <a:pt x="1111621" y="2426232"/>
                      <a:pt x="1111621" y="2426232"/>
                    </a:cubicBezTo>
                    <a:cubicBezTo>
                      <a:pt x="1163356" y="2436357"/>
                      <a:pt x="1214968" y="2442654"/>
                      <a:pt x="1266703" y="2446481"/>
                    </a:cubicBezTo>
                    <a:cubicBezTo>
                      <a:pt x="1341033" y="2667003"/>
                      <a:pt x="1341033" y="2667003"/>
                      <a:pt x="1341033" y="2667003"/>
                    </a:cubicBezTo>
                    <a:close/>
                  </a:path>
                </a:pathLst>
              </a:custGeom>
              <a:solidFill>
                <a:schemeClr val="accent2"/>
              </a:solidFill>
              <a:ln w="12700" cap="flat">
                <a:noFill/>
                <a:miter lim="400000"/>
              </a:ln>
              <a:effectLst/>
            </p:spPr>
            <p:txBody>
              <a:bodyPr wrap="square" lIns="45719" tIns="45719" rIns="45719" bIns="45719" numCol="1" anchor="t">
                <a:noAutofit/>
              </a:bodyPr>
              <a:lstStyle/>
              <a:p>
                <a:endParaRPr/>
              </a:p>
            </p:txBody>
          </p:sp>
          <p:sp>
            <p:nvSpPr>
              <p:cNvPr id="16" name="Shape 384"/>
              <p:cNvSpPr/>
              <p:nvPr/>
            </p:nvSpPr>
            <p:spPr>
              <a:xfrm flipH="1">
                <a:off x="3210688" y="4850333"/>
                <a:ext cx="1828557" cy="1829687"/>
              </a:xfrm>
              <a:prstGeom prst="ellipse">
                <a:avLst/>
              </a:prstGeom>
              <a:gradFill flip="none" rotWithShape="1">
                <a:gsLst>
                  <a:gs pos="0">
                    <a:srgbClr val="D9D9D9"/>
                  </a:gs>
                  <a:gs pos="100000">
                    <a:srgbClr val="FFFFFF"/>
                  </a:gs>
                </a:gsLst>
                <a:lin ang="9000000" scaled="0"/>
              </a:gradFill>
              <a:ln w="12700" cap="flat">
                <a:noFill/>
                <a:miter lim="400000"/>
              </a:ln>
              <a:effectLst/>
            </p:spPr>
            <p:txBody>
              <a:bodyPr wrap="square" lIns="45719" tIns="45719" rIns="45719" bIns="45719" numCol="1" anchor="t">
                <a:noAutofit/>
              </a:bodyPr>
              <a:lstStyle/>
              <a:p>
                <a:pPr algn="ctr"/>
                <a:r>
                  <a:rPr lang="es-EC" b="1" dirty="0"/>
                  <a:t>Atención</a:t>
                </a:r>
              </a:p>
              <a:p>
                <a:pPr algn="ctr"/>
                <a:r>
                  <a:rPr lang="es-EC" sz="1400" dirty="0"/>
                  <a:t>Inmediata, oportuna, especializada, </a:t>
                </a:r>
                <a:r>
                  <a:rPr lang="es-EC" sz="1400" dirty="0" err="1"/>
                  <a:t>interseccional</a:t>
                </a:r>
                <a:r>
                  <a:rPr lang="es-EC" sz="1400" dirty="0"/>
                  <a:t>, integral, gratuita  </a:t>
                </a:r>
                <a:endParaRPr sz="1400" dirty="0"/>
              </a:p>
            </p:txBody>
          </p:sp>
        </p:grpSp>
        <p:grpSp>
          <p:nvGrpSpPr>
            <p:cNvPr id="8" name="Group 10"/>
            <p:cNvGrpSpPr/>
            <p:nvPr/>
          </p:nvGrpSpPr>
          <p:grpSpPr>
            <a:xfrm>
              <a:off x="4878505" y="3740412"/>
              <a:ext cx="2667002" cy="2667003"/>
              <a:chOff x="2791465" y="4431675"/>
              <a:chExt cx="2667002" cy="2667003"/>
            </a:xfrm>
          </p:grpSpPr>
          <p:sp>
            <p:nvSpPr>
              <p:cNvPr id="13" name="Freeform: Shape 11"/>
              <p:cNvSpPr/>
              <p:nvPr/>
            </p:nvSpPr>
            <p:spPr>
              <a:xfrm rot="10800000" flipH="1">
                <a:off x="2791465" y="4431675"/>
                <a:ext cx="2667002" cy="2667003"/>
              </a:xfrm>
              <a:custGeom>
                <a:avLst/>
                <a:gdLst>
                  <a:gd name="connsiteX0" fmla="*/ 1341033 w 2667002"/>
                  <a:gd name="connsiteY0" fmla="*/ 2667003 h 2667003"/>
                  <a:gd name="connsiteX1" fmla="*/ 1511178 w 2667002"/>
                  <a:gd name="connsiteY1" fmla="*/ 2655643 h 2667003"/>
                  <a:gd name="connsiteX2" fmla="*/ 1554023 w 2667002"/>
                  <a:gd name="connsiteY2" fmla="*/ 2426232 h 2667003"/>
                  <a:gd name="connsiteX3" fmla="*/ 1691447 w 2667002"/>
                  <a:gd name="connsiteY3" fmla="*/ 2389684 h 2667003"/>
                  <a:gd name="connsiteX4" fmla="*/ 1845170 w 2667002"/>
                  <a:gd name="connsiteY4" fmla="*/ 2568719 h 2667003"/>
                  <a:gd name="connsiteX5" fmla="*/ 1996424 w 2667002"/>
                  <a:gd name="connsiteY5" fmla="*/ 2494389 h 2667003"/>
                  <a:gd name="connsiteX6" fmla="*/ 1948517 w 2667002"/>
                  <a:gd name="connsiteY6" fmla="*/ 2262384 h 2667003"/>
                  <a:gd name="connsiteX7" fmla="*/ 2073347 w 2667002"/>
                  <a:gd name="connsiteY7" fmla="*/ 2166569 h 2667003"/>
                  <a:gd name="connsiteX8" fmla="*/ 2282633 w 2667002"/>
                  <a:gd name="connsiteY8" fmla="*/ 2271274 h 2667003"/>
                  <a:gd name="connsiteX9" fmla="*/ 2393511 w 2667002"/>
                  <a:gd name="connsiteY9" fmla="*/ 2142616 h 2667003"/>
                  <a:gd name="connsiteX10" fmla="*/ 2262383 w 2667002"/>
                  <a:gd name="connsiteY10" fmla="*/ 1949875 h 2667003"/>
                  <a:gd name="connsiteX11" fmla="*/ 2333010 w 2667002"/>
                  <a:gd name="connsiteY11" fmla="*/ 1827638 h 2667003"/>
                  <a:gd name="connsiteX12" fmla="*/ 2566125 w 2667002"/>
                  <a:gd name="connsiteY12" fmla="*/ 1843936 h 2667003"/>
                  <a:gd name="connsiteX13" fmla="*/ 2620330 w 2667002"/>
                  <a:gd name="connsiteY13" fmla="*/ 1683916 h 2667003"/>
                  <a:gd name="connsiteX14" fmla="*/ 2426231 w 2667002"/>
                  <a:gd name="connsiteY14" fmla="*/ 1555381 h 2667003"/>
                  <a:gd name="connsiteX15" fmla="*/ 2446481 w 2667002"/>
                  <a:gd name="connsiteY15" fmla="*/ 1400300 h 2667003"/>
                  <a:gd name="connsiteX16" fmla="*/ 2667002 w 2667002"/>
                  <a:gd name="connsiteY16" fmla="*/ 1325969 h 2667003"/>
                  <a:gd name="connsiteX17" fmla="*/ 2655643 w 2667002"/>
                  <a:gd name="connsiteY17" fmla="*/ 1155825 h 2667003"/>
                  <a:gd name="connsiteX18" fmla="*/ 2426231 w 2667002"/>
                  <a:gd name="connsiteY18" fmla="*/ 1112980 h 2667003"/>
                  <a:gd name="connsiteX19" fmla="*/ 2389683 w 2667002"/>
                  <a:gd name="connsiteY19" fmla="*/ 975555 h 2667003"/>
                  <a:gd name="connsiteX20" fmla="*/ 2568718 w 2667002"/>
                  <a:gd name="connsiteY20" fmla="*/ 821832 h 2667003"/>
                  <a:gd name="connsiteX21" fmla="*/ 2494388 w 2667002"/>
                  <a:gd name="connsiteY21" fmla="*/ 670578 h 2667003"/>
                  <a:gd name="connsiteX22" fmla="*/ 2262383 w 2667002"/>
                  <a:gd name="connsiteY22" fmla="*/ 718485 h 2667003"/>
                  <a:gd name="connsiteX23" fmla="*/ 2167927 w 2667002"/>
                  <a:gd name="connsiteY23" fmla="*/ 593655 h 2667003"/>
                  <a:gd name="connsiteX24" fmla="*/ 2271273 w 2667002"/>
                  <a:gd name="connsiteY24" fmla="*/ 384369 h 2667003"/>
                  <a:gd name="connsiteX25" fmla="*/ 2142615 w 2667002"/>
                  <a:gd name="connsiteY25" fmla="*/ 273491 h 2667003"/>
                  <a:gd name="connsiteX26" fmla="*/ 1951110 w 2667002"/>
                  <a:gd name="connsiteY26" fmla="*/ 404619 h 2667003"/>
                  <a:gd name="connsiteX27" fmla="*/ 1827637 w 2667002"/>
                  <a:gd name="connsiteY27" fmla="*/ 333993 h 2667003"/>
                  <a:gd name="connsiteX28" fmla="*/ 1845170 w 2667002"/>
                  <a:gd name="connsiteY28" fmla="*/ 100877 h 2667003"/>
                  <a:gd name="connsiteX29" fmla="*/ 1683916 w 2667002"/>
                  <a:gd name="connsiteY29" fmla="*/ 46672 h 2667003"/>
                  <a:gd name="connsiteX30" fmla="*/ 1555381 w 2667002"/>
                  <a:gd name="connsiteY30" fmla="*/ 240771 h 2667003"/>
                  <a:gd name="connsiteX31" fmla="*/ 1400300 w 2667002"/>
                  <a:gd name="connsiteY31" fmla="*/ 220521 h 2667003"/>
                  <a:gd name="connsiteX32" fmla="*/ 1325969 w 2667002"/>
                  <a:gd name="connsiteY32" fmla="*/ 0 h 2667003"/>
                  <a:gd name="connsiteX33" fmla="*/ 1157059 w 2667002"/>
                  <a:gd name="connsiteY33" fmla="*/ 11359 h 2667003"/>
                  <a:gd name="connsiteX34" fmla="*/ 1114214 w 2667002"/>
                  <a:gd name="connsiteY34" fmla="*/ 240771 h 2667003"/>
                  <a:gd name="connsiteX35" fmla="*/ 975555 w 2667002"/>
                  <a:gd name="connsiteY35" fmla="*/ 277319 h 2667003"/>
                  <a:gd name="connsiteX36" fmla="*/ 823067 w 2667002"/>
                  <a:gd name="connsiteY36" fmla="*/ 98284 h 2667003"/>
                  <a:gd name="connsiteX37" fmla="*/ 670578 w 2667002"/>
                  <a:gd name="connsiteY37" fmla="*/ 172615 h 2667003"/>
                  <a:gd name="connsiteX38" fmla="*/ 718486 w 2667002"/>
                  <a:gd name="connsiteY38" fmla="*/ 404619 h 2667003"/>
                  <a:gd name="connsiteX39" fmla="*/ 593655 w 2667002"/>
                  <a:gd name="connsiteY39" fmla="*/ 499076 h 2667003"/>
                  <a:gd name="connsiteX40" fmla="*/ 384369 w 2667002"/>
                  <a:gd name="connsiteY40" fmla="*/ 395729 h 2667003"/>
                  <a:gd name="connsiteX41" fmla="*/ 273491 w 2667002"/>
                  <a:gd name="connsiteY41" fmla="*/ 524387 h 2667003"/>
                  <a:gd name="connsiteX42" fmla="*/ 405854 w 2667002"/>
                  <a:gd name="connsiteY42" fmla="*/ 715893 h 2667003"/>
                  <a:gd name="connsiteX43" fmla="*/ 333993 w 2667002"/>
                  <a:gd name="connsiteY43" fmla="*/ 839365 h 2667003"/>
                  <a:gd name="connsiteX44" fmla="*/ 102112 w 2667002"/>
                  <a:gd name="connsiteY44" fmla="*/ 821832 h 2667003"/>
                  <a:gd name="connsiteX45" fmla="*/ 46673 w 2667002"/>
                  <a:gd name="connsiteY45" fmla="*/ 983087 h 2667003"/>
                  <a:gd name="connsiteX46" fmla="*/ 242006 w 2667002"/>
                  <a:gd name="connsiteY46" fmla="*/ 1111622 h 2667003"/>
                  <a:gd name="connsiteX47" fmla="*/ 220522 w 2667002"/>
                  <a:gd name="connsiteY47" fmla="*/ 1266703 h 2667003"/>
                  <a:gd name="connsiteX48" fmla="*/ 0 w 2667002"/>
                  <a:gd name="connsiteY48" fmla="*/ 1341034 h 2667003"/>
                  <a:gd name="connsiteX49" fmla="*/ 11360 w 2667002"/>
                  <a:gd name="connsiteY49" fmla="*/ 1509944 h 2667003"/>
                  <a:gd name="connsiteX50" fmla="*/ 240771 w 2667002"/>
                  <a:gd name="connsiteY50" fmla="*/ 1554023 h 2667003"/>
                  <a:gd name="connsiteX51" fmla="*/ 278554 w 2667002"/>
                  <a:gd name="connsiteY51" fmla="*/ 1691448 h 2667003"/>
                  <a:gd name="connsiteX52" fmla="*/ 98284 w 2667002"/>
                  <a:gd name="connsiteY52" fmla="*/ 1843936 h 2667003"/>
                  <a:gd name="connsiteX53" fmla="*/ 173973 w 2667002"/>
                  <a:gd name="connsiteY53" fmla="*/ 1996425 h 2667003"/>
                  <a:gd name="connsiteX54" fmla="*/ 404619 w 2667002"/>
                  <a:gd name="connsiteY54" fmla="*/ 1948518 h 2667003"/>
                  <a:gd name="connsiteX55" fmla="*/ 500433 w 2667002"/>
                  <a:gd name="connsiteY55" fmla="*/ 2073348 h 2667003"/>
                  <a:gd name="connsiteX56" fmla="*/ 395729 w 2667002"/>
                  <a:gd name="connsiteY56" fmla="*/ 2282634 h 2667003"/>
                  <a:gd name="connsiteX57" fmla="*/ 524387 w 2667002"/>
                  <a:gd name="connsiteY57" fmla="*/ 2393512 h 2667003"/>
                  <a:gd name="connsiteX58" fmla="*/ 717127 w 2667002"/>
                  <a:gd name="connsiteY58" fmla="*/ 2261149 h 2667003"/>
                  <a:gd name="connsiteX59" fmla="*/ 840723 w 2667002"/>
                  <a:gd name="connsiteY59" fmla="*/ 2333010 h 2667003"/>
                  <a:gd name="connsiteX60" fmla="*/ 823067 w 2667002"/>
                  <a:gd name="connsiteY60" fmla="*/ 2564891 h 2667003"/>
                  <a:gd name="connsiteX61" fmla="*/ 983087 w 2667002"/>
                  <a:gd name="connsiteY61" fmla="*/ 2620331 h 2667003"/>
                  <a:gd name="connsiteX62" fmla="*/ 1111621 w 2667002"/>
                  <a:gd name="connsiteY62" fmla="*/ 2426232 h 2667003"/>
                  <a:gd name="connsiteX63" fmla="*/ 1266703 w 2667002"/>
                  <a:gd name="connsiteY63" fmla="*/ 2446481 h 2667003"/>
                  <a:gd name="connsiteX64" fmla="*/ 1341033 w 2667002"/>
                  <a:gd name="connsiteY64" fmla="*/ 2667003 h 26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667002" h="2667003">
                    <a:moveTo>
                      <a:pt x="1341033" y="2667003"/>
                    </a:moveTo>
                    <a:cubicBezTo>
                      <a:pt x="1511178" y="2655643"/>
                      <a:pt x="1511178" y="2655643"/>
                      <a:pt x="1511178" y="2655643"/>
                    </a:cubicBezTo>
                    <a:cubicBezTo>
                      <a:pt x="1554023" y="2426232"/>
                      <a:pt x="1554023" y="2426232"/>
                      <a:pt x="1554023" y="2426232"/>
                    </a:cubicBezTo>
                    <a:cubicBezTo>
                      <a:pt x="1599461" y="2417465"/>
                      <a:pt x="1646133" y="2404871"/>
                      <a:pt x="1691447" y="2389684"/>
                    </a:cubicBezTo>
                    <a:cubicBezTo>
                      <a:pt x="1845170" y="2568719"/>
                      <a:pt x="1845170" y="2568719"/>
                      <a:pt x="1845170" y="2568719"/>
                    </a:cubicBezTo>
                    <a:cubicBezTo>
                      <a:pt x="1996424" y="2494389"/>
                      <a:pt x="1996424" y="2494389"/>
                      <a:pt x="1996424" y="2494389"/>
                    </a:cubicBezTo>
                    <a:cubicBezTo>
                      <a:pt x="1948517" y="2262384"/>
                      <a:pt x="1948517" y="2262384"/>
                      <a:pt x="1948517" y="2262384"/>
                    </a:cubicBezTo>
                    <a:cubicBezTo>
                      <a:pt x="1992720" y="2233368"/>
                      <a:pt x="2034330" y="2201882"/>
                      <a:pt x="2073347" y="2166569"/>
                    </a:cubicBezTo>
                    <a:cubicBezTo>
                      <a:pt x="2282633" y="2271274"/>
                      <a:pt x="2282633" y="2271274"/>
                      <a:pt x="2282633" y="2271274"/>
                    </a:cubicBezTo>
                    <a:cubicBezTo>
                      <a:pt x="2393511" y="2142616"/>
                      <a:pt x="2393511" y="2142616"/>
                      <a:pt x="2393511" y="2142616"/>
                    </a:cubicBezTo>
                    <a:cubicBezTo>
                      <a:pt x="2262383" y="1949875"/>
                      <a:pt x="2262383" y="1949875"/>
                      <a:pt x="2262383" y="1949875"/>
                    </a:cubicBezTo>
                    <a:cubicBezTo>
                      <a:pt x="2288930" y="1910735"/>
                      <a:pt x="2311525" y="1869124"/>
                      <a:pt x="2333010" y="1827638"/>
                    </a:cubicBezTo>
                    <a:cubicBezTo>
                      <a:pt x="2566125" y="1843936"/>
                      <a:pt x="2566125" y="1843936"/>
                      <a:pt x="2566125" y="1843936"/>
                    </a:cubicBezTo>
                    <a:cubicBezTo>
                      <a:pt x="2620330" y="1683916"/>
                      <a:pt x="2620330" y="1683916"/>
                      <a:pt x="2620330" y="1683916"/>
                    </a:cubicBezTo>
                    <a:cubicBezTo>
                      <a:pt x="2426231" y="1555381"/>
                      <a:pt x="2426231" y="1555381"/>
                      <a:pt x="2426231" y="1555381"/>
                    </a:cubicBezTo>
                    <a:cubicBezTo>
                      <a:pt x="2436356" y="1503646"/>
                      <a:pt x="2442653" y="1452035"/>
                      <a:pt x="2446481" y="1400300"/>
                    </a:cubicBezTo>
                    <a:cubicBezTo>
                      <a:pt x="2667002" y="1325969"/>
                      <a:pt x="2667002" y="1325969"/>
                      <a:pt x="2667002" y="1325969"/>
                    </a:cubicBezTo>
                    <a:cubicBezTo>
                      <a:pt x="2655643" y="1155825"/>
                      <a:pt x="2655643" y="1155825"/>
                      <a:pt x="2655643" y="1155825"/>
                    </a:cubicBezTo>
                    <a:cubicBezTo>
                      <a:pt x="2426231" y="1112980"/>
                      <a:pt x="2426231" y="1112980"/>
                      <a:pt x="2426231" y="1112980"/>
                    </a:cubicBezTo>
                    <a:cubicBezTo>
                      <a:pt x="2417465" y="1067542"/>
                      <a:pt x="2404870" y="1020869"/>
                      <a:pt x="2389683" y="975555"/>
                    </a:cubicBezTo>
                    <a:cubicBezTo>
                      <a:pt x="2568718" y="821832"/>
                      <a:pt x="2568718" y="821832"/>
                      <a:pt x="2568718" y="821832"/>
                    </a:cubicBezTo>
                    <a:cubicBezTo>
                      <a:pt x="2494388" y="670578"/>
                      <a:pt x="2494388" y="670578"/>
                      <a:pt x="2494388" y="670578"/>
                    </a:cubicBezTo>
                    <a:cubicBezTo>
                      <a:pt x="2262383" y="718485"/>
                      <a:pt x="2262383" y="718485"/>
                      <a:pt x="2262383" y="718485"/>
                    </a:cubicBezTo>
                    <a:cubicBezTo>
                      <a:pt x="2233367" y="674282"/>
                      <a:pt x="2201882" y="632672"/>
                      <a:pt x="2167927" y="593655"/>
                    </a:cubicBezTo>
                    <a:cubicBezTo>
                      <a:pt x="2271273" y="384369"/>
                      <a:pt x="2271273" y="384369"/>
                      <a:pt x="2271273" y="384369"/>
                    </a:cubicBezTo>
                    <a:cubicBezTo>
                      <a:pt x="2142615" y="273491"/>
                      <a:pt x="2142615" y="273491"/>
                      <a:pt x="2142615" y="273491"/>
                    </a:cubicBezTo>
                    <a:cubicBezTo>
                      <a:pt x="1951110" y="404619"/>
                      <a:pt x="1951110" y="404619"/>
                      <a:pt x="1951110" y="404619"/>
                    </a:cubicBezTo>
                    <a:cubicBezTo>
                      <a:pt x="1910734" y="379430"/>
                      <a:pt x="1869124" y="355477"/>
                      <a:pt x="1827637" y="333993"/>
                    </a:cubicBezTo>
                    <a:cubicBezTo>
                      <a:pt x="1845170" y="100877"/>
                      <a:pt x="1845170" y="100877"/>
                      <a:pt x="1845170" y="100877"/>
                    </a:cubicBezTo>
                    <a:cubicBezTo>
                      <a:pt x="1683916" y="46672"/>
                      <a:pt x="1683916" y="46672"/>
                      <a:pt x="1683916" y="46672"/>
                    </a:cubicBezTo>
                    <a:cubicBezTo>
                      <a:pt x="1555381" y="240771"/>
                      <a:pt x="1555381" y="240771"/>
                      <a:pt x="1555381" y="240771"/>
                    </a:cubicBezTo>
                    <a:cubicBezTo>
                      <a:pt x="1504881" y="230646"/>
                      <a:pt x="1452035" y="224349"/>
                      <a:pt x="1400300" y="220521"/>
                    </a:cubicBezTo>
                    <a:cubicBezTo>
                      <a:pt x="1325969" y="0"/>
                      <a:pt x="1325969" y="0"/>
                      <a:pt x="1325969" y="0"/>
                    </a:cubicBezTo>
                    <a:cubicBezTo>
                      <a:pt x="1157059" y="11359"/>
                      <a:pt x="1157059" y="11359"/>
                      <a:pt x="1157059" y="11359"/>
                    </a:cubicBezTo>
                    <a:cubicBezTo>
                      <a:pt x="1114214" y="240771"/>
                      <a:pt x="1114214" y="240771"/>
                      <a:pt x="1114214" y="240771"/>
                    </a:cubicBezTo>
                    <a:cubicBezTo>
                      <a:pt x="1067542" y="249537"/>
                      <a:pt x="1020869" y="262132"/>
                      <a:pt x="975555" y="277319"/>
                    </a:cubicBezTo>
                    <a:cubicBezTo>
                      <a:pt x="823067" y="98284"/>
                      <a:pt x="823067" y="98284"/>
                      <a:pt x="823067" y="98284"/>
                    </a:cubicBezTo>
                    <a:cubicBezTo>
                      <a:pt x="670578" y="172615"/>
                      <a:pt x="670578" y="172615"/>
                      <a:pt x="670578" y="172615"/>
                    </a:cubicBezTo>
                    <a:cubicBezTo>
                      <a:pt x="718486" y="404619"/>
                      <a:pt x="718486" y="404619"/>
                      <a:pt x="718486" y="404619"/>
                    </a:cubicBezTo>
                    <a:cubicBezTo>
                      <a:pt x="674282" y="433635"/>
                      <a:pt x="632672" y="465121"/>
                      <a:pt x="593655" y="499076"/>
                    </a:cubicBezTo>
                    <a:cubicBezTo>
                      <a:pt x="384369" y="395729"/>
                      <a:pt x="384369" y="395729"/>
                      <a:pt x="384369" y="395729"/>
                    </a:cubicBezTo>
                    <a:cubicBezTo>
                      <a:pt x="273491" y="524387"/>
                      <a:pt x="273491" y="524387"/>
                      <a:pt x="273491" y="524387"/>
                    </a:cubicBezTo>
                    <a:cubicBezTo>
                      <a:pt x="405854" y="715893"/>
                      <a:pt x="405854" y="715893"/>
                      <a:pt x="405854" y="715893"/>
                    </a:cubicBezTo>
                    <a:cubicBezTo>
                      <a:pt x="379431" y="756268"/>
                      <a:pt x="355477" y="797879"/>
                      <a:pt x="333993" y="839365"/>
                    </a:cubicBezTo>
                    <a:cubicBezTo>
                      <a:pt x="102112" y="821832"/>
                      <a:pt x="102112" y="821832"/>
                      <a:pt x="102112" y="821832"/>
                    </a:cubicBezTo>
                    <a:cubicBezTo>
                      <a:pt x="46673" y="983087"/>
                      <a:pt x="46673" y="983087"/>
                      <a:pt x="46673" y="983087"/>
                    </a:cubicBezTo>
                    <a:cubicBezTo>
                      <a:pt x="242006" y="1111622"/>
                      <a:pt x="242006" y="1111622"/>
                      <a:pt x="242006" y="1111622"/>
                    </a:cubicBezTo>
                    <a:cubicBezTo>
                      <a:pt x="230646" y="1163357"/>
                      <a:pt x="224349" y="1214968"/>
                      <a:pt x="220522" y="1266703"/>
                    </a:cubicBezTo>
                    <a:cubicBezTo>
                      <a:pt x="0" y="1341034"/>
                      <a:pt x="0" y="1341034"/>
                      <a:pt x="0" y="1341034"/>
                    </a:cubicBezTo>
                    <a:cubicBezTo>
                      <a:pt x="11360" y="1509944"/>
                      <a:pt x="11360" y="1509944"/>
                      <a:pt x="11360" y="1509944"/>
                    </a:cubicBezTo>
                    <a:cubicBezTo>
                      <a:pt x="240771" y="1554023"/>
                      <a:pt x="240771" y="1554023"/>
                      <a:pt x="240771" y="1554023"/>
                    </a:cubicBezTo>
                    <a:cubicBezTo>
                      <a:pt x="250772" y="1599461"/>
                      <a:pt x="262132" y="1646134"/>
                      <a:pt x="278554" y="1691448"/>
                    </a:cubicBezTo>
                    <a:cubicBezTo>
                      <a:pt x="98284" y="1843936"/>
                      <a:pt x="98284" y="1843936"/>
                      <a:pt x="98284" y="1843936"/>
                    </a:cubicBezTo>
                    <a:cubicBezTo>
                      <a:pt x="173973" y="1996425"/>
                      <a:pt x="173973" y="1996425"/>
                      <a:pt x="173973" y="1996425"/>
                    </a:cubicBezTo>
                    <a:cubicBezTo>
                      <a:pt x="404619" y="1948518"/>
                      <a:pt x="404619" y="1948518"/>
                      <a:pt x="404619" y="1948518"/>
                    </a:cubicBezTo>
                    <a:cubicBezTo>
                      <a:pt x="433635" y="1992721"/>
                      <a:pt x="465120" y="2034331"/>
                      <a:pt x="500433" y="2073348"/>
                    </a:cubicBezTo>
                    <a:cubicBezTo>
                      <a:pt x="395729" y="2282634"/>
                      <a:pt x="395729" y="2282634"/>
                      <a:pt x="395729" y="2282634"/>
                    </a:cubicBezTo>
                    <a:cubicBezTo>
                      <a:pt x="524387" y="2393512"/>
                      <a:pt x="524387" y="2393512"/>
                      <a:pt x="524387" y="2393512"/>
                    </a:cubicBezTo>
                    <a:cubicBezTo>
                      <a:pt x="717127" y="2261149"/>
                      <a:pt x="717127" y="2261149"/>
                      <a:pt x="717127" y="2261149"/>
                    </a:cubicBezTo>
                    <a:cubicBezTo>
                      <a:pt x="756268" y="2287573"/>
                      <a:pt x="797878" y="2311526"/>
                      <a:pt x="840723" y="2333010"/>
                    </a:cubicBezTo>
                    <a:cubicBezTo>
                      <a:pt x="823067" y="2564891"/>
                      <a:pt x="823067" y="2564891"/>
                      <a:pt x="823067" y="2564891"/>
                    </a:cubicBezTo>
                    <a:cubicBezTo>
                      <a:pt x="983087" y="2620331"/>
                      <a:pt x="983087" y="2620331"/>
                      <a:pt x="983087" y="2620331"/>
                    </a:cubicBezTo>
                    <a:cubicBezTo>
                      <a:pt x="1111621" y="2426232"/>
                      <a:pt x="1111621" y="2426232"/>
                      <a:pt x="1111621" y="2426232"/>
                    </a:cubicBezTo>
                    <a:cubicBezTo>
                      <a:pt x="1163356" y="2436357"/>
                      <a:pt x="1214968" y="2442654"/>
                      <a:pt x="1266703" y="2446481"/>
                    </a:cubicBezTo>
                    <a:cubicBezTo>
                      <a:pt x="1341033" y="2667003"/>
                      <a:pt x="1341033" y="2667003"/>
                      <a:pt x="1341033" y="2667003"/>
                    </a:cubicBezTo>
                    <a:close/>
                  </a:path>
                </a:pathLst>
              </a:custGeom>
              <a:solidFill>
                <a:srgbClr val="F49D15"/>
              </a:solidFill>
              <a:ln w="12700" cap="flat">
                <a:noFill/>
                <a:miter lim="400000"/>
              </a:ln>
              <a:effectLst/>
            </p:spPr>
            <p:txBody>
              <a:bodyPr wrap="square" lIns="45719" tIns="45719" rIns="45719" bIns="45719" numCol="1" anchor="t">
                <a:noAutofit/>
              </a:bodyPr>
              <a:lstStyle/>
              <a:p>
                <a:endParaRPr/>
              </a:p>
            </p:txBody>
          </p:sp>
          <p:sp>
            <p:nvSpPr>
              <p:cNvPr id="14" name="Shape 384"/>
              <p:cNvSpPr/>
              <p:nvPr/>
            </p:nvSpPr>
            <p:spPr>
              <a:xfrm flipH="1">
                <a:off x="3210688" y="4850333"/>
                <a:ext cx="1828557" cy="1829687"/>
              </a:xfrm>
              <a:prstGeom prst="ellipse">
                <a:avLst/>
              </a:prstGeom>
              <a:gradFill flip="none" rotWithShape="1">
                <a:gsLst>
                  <a:gs pos="0">
                    <a:srgbClr val="D9D9D9"/>
                  </a:gs>
                  <a:gs pos="100000">
                    <a:srgbClr val="FFFFFF"/>
                  </a:gs>
                </a:gsLst>
                <a:lin ang="9000000" scaled="0"/>
              </a:gradFill>
              <a:ln w="12700" cap="flat">
                <a:noFill/>
                <a:miter lim="400000"/>
              </a:ln>
              <a:effectLst/>
            </p:spPr>
            <p:txBody>
              <a:bodyPr wrap="square" lIns="45719" tIns="45719" rIns="45719" bIns="45719" numCol="1" anchor="t">
                <a:noAutofit/>
              </a:bodyPr>
              <a:lstStyle/>
              <a:p>
                <a:pPr algn="ctr"/>
                <a:r>
                  <a:rPr lang="es-EC" b="1" dirty="0"/>
                  <a:t>Protección</a:t>
                </a:r>
              </a:p>
              <a:p>
                <a:pPr algn="ctr"/>
                <a:r>
                  <a:rPr lang="es-EC" sz="1400" dirty="0"/>
                  <a:t>Garantiza integridad, seguridad, dignidad, autonomía y bienestar  </a:t>
                </a:r>
                <a:endParaRPr sz="1400" dirty="0"/>
              </a:p>
            </p:txBody>
          </p:sp>
        </p:grpSp>
        <p:grpSp>
          <p:nvGrpSpPr>
            <p:cNvPr id="9" name="Group 13"/>
            <p:cNvGrpSpPr/>
            <p:nvPr/>
          </p:nvGrpSpPr>
          <p:grpSpPr>
            <a:xfrm>
              <a:off x="6504780" y="1765001"/>
              <a:ext cx="2819879" cy="2667003"/>
              <a:chOff x="2638588" y="4431674"/>
              <a:chExt cx="2819879" cy="2667003"/>
            </a:xfrm>
          </p:grpSpPr>
          <p:sp>
            <p:nvSpPr>
              <p:cNvPr id="11" name="Freeform: Shape 14"/>
              <p:cNvSpPr/>
              <p:nvPr/>
            </p:nvSpPr>
            <p:spPr>
              <a:xfrm rot="10800000" flipH="1">
                <a:off x="2638588" y="4431674"/>
                <a:ext cx="2819879" cy="2667003"/>
              </a:xfrm>
              <a:custGeom>
                <a:avLst/>
                <a:gdLst>
                  <a:gd name="connsiteX0" fmla="*/ 1341033 w 2667002"/>
                  <a:gd name="connsiteY0" fmla="*/ 2667003 h 2667003"/>
                  <a:gd name="connsiteX1" fmla="*/ 1511178 w 2667002"/>
                  <a:gd name="connsiteY1" fmla="*/ 2655643 h 2667003"/>
                  <a:gd name="connsiteX2" fmla="*/ 1554023 w 2667002"/>
                  <a:gd name="connsiteY2" fmla="*/ 2426232 h 2667003"/>
                  <a:gd name="connsiteX3" fmla="*/ 1691447 w 2667002"/>
                  <a:gd name="connsiteY3" fmla="*/ 2389684 h 2667003"/>
                  <a:gd name="connsiteX4" fmla="*/ 1845170 w 2667002"/>
                  <a:gd name="connsiteY4" fmla="*/ 2568719 h 2667003"/>
                  <a:gd name="connsiteX5" fmla="*/ 1996424 w 2667002"/>
                  <a:gd name="connsiteY5" fmla="*/ 2494389 h 2667003"/>
                  <a:gd name="connsiteX6" fmla="*/ 1948517 w 2667002"/>
                  <a:gd name="connsiteY6" fmla="*/ 2262384 h 2667003"/>
                  <a:gd name="connsiteX7" fmla="*/ 2073347 w 2667002"/>
                  <a:gd name="connsiteY7" fmla="*/ 2166569 h 2667003"/>
                  <a:gd name="connsiteX8" fmla="*/ 2282633 w 2667002"/>
                  <a:gd name="connsiteY8" fmla="*/ 2271274 h 2667003"/>
                  <a:gd name="connsiteX9" fmla="*/ 2393511 w 2667002"/>
                  <a:gd name="connsiteY9" fmla="*/ 2142616 h 2667003"/>
                  <a:gd name="connsiteX10" fmla="*/ 2262383 w 2667002"/>
                  <a:gd name="connsiteY10" fmla="*/ 1949875 h 2667003"/>
                  <a:gd name="connsiteX11" fmla="*/ 2333010 w 2667002"/>
                  <a:gd name="connsiteY11" fmla="*/ 1827638 h 2667003"/>
                  <a:gd name="connsiteX12" fmla="*/ 2566125 w 2667002"/>
                  <a:gd name="connsiteY12" fmla="*/ 1843936 h 2667003"/>
                  <a:gd name="connsiteX13" fmla="*/ 2620330 w 2667002"/>
                  <a:gd name="connsiteY13" fmla="*/ 1683916 h 2667003"/>
                  <a:gd name="connsiteX14" fmla="*/ 2426231 w 2667002"/>
                  <a:gd name="connsiteY14" fmla="*/ 1555381 h 2667003"/>
                  <a:gd name="connsiteX15" fmla="*/ 2446481 w 2667002"/>
                  <a:gd name="connsiteY15" fmla="*/ 1400300 h 2667003"/>
                  <a:gd name="connsiteX16" fmla="*/ 2667002 w 2667002"/>
                  <a:gd name="connsiteY16" fmla="*/ 1325969 h 2667003"/>
                  <a:gd name="connsiteX17" fmla="*/ 2655643 w 2667002"/>
                  <a:gd name="connsiteY17" fmla="*/ 1155825 h 2667003"/>
                  <a:gd name="connsiteX18" fmla="*/ 2426231 w 2667002"/>
                  <a:gd name="connsiteY18" fmla="*/ 1112980 h 2667003"/>
                  <a:gd name="connsiteX19" fmla="*/ 2389683 w 2667002"/>
                  <a:gd name="connsiteY19" fmla="*/ 975555 h 2667003"/>
                  <a:gd name="connsiteX20" fmla="*/ 2568718 w 2667002"/>
                  <a:gd name="connsiteY20" fmla="*/ 821832 h 2667003"/>
                  <a:gd name="connsiteX21" fmla="*/ 2494388 w 2667002"/>
                  <a:gd name="connsiteY21" fmla="*/ 670578 h 2667003"/>
                  <a:gd name="connsiteX22" fmla="*/ 2262383 w 2667002"/>
                  <a:gd name="connsiteY22" fmla="*/ 718485 h 2667003"/>
                  <a:gd name="connsiteX23" fmla="*/ 2167927 w 2667002"/>
                  <a:gd name="connsiteY23" fmla="*/ 593655 h 2667003"/>
                  <a:gd name="connsiteX24" fmla="*/ 2271273 w 2667002"/>
                  <a:gd name="connsiteY24" fmla="*/ 384369 h 2667003"/>
                  <a:gd name="connsiteX25" fmla="*/ 2142615 w 2667002"/>
                  <a:gd name="connsiteY25" fmla="*/ 273491 h 2667003"/>
                  <a:gd name="connsiteX26" fmla="*/ 1951110 w 2667002"/>
                  <a:gd name="connsiteY26" fmla="*/ 404619 h 2667003"/>
                  <a:gd name="connsiteX27" fmla="*/ 1827637 w 2667002"/>
                  <a:gd name="connsiteY27" fmla="*/ 333993 h 2667003"/>
                  <a:gd name="connsiteX28" fmla="*/ 1845170 w 2667002"/>
                  <a:gd name="connsiteY28" fmla="*/ 100877 h 2667003"/>
                  <a:gd name="connsiteX29" fmla="*/ 1683916 w 2667002"/>
                  <a:gd name="connsiteY29" fmla="*/ 46672 h 2667003"/>
                  <a:gd name="connsiteX30" fmla="*/ 1555381 w 2667002"/>
                  <a:gd name="connsiteY30" fmla="*/ 240771 h 2667003"/>
                  <a:gd name="connsiteX31" fmla="*/ 1400300 w 2667002"/>
                  <a:gd name="connsiteY31" fmla="*/ 220521 h 2667003"/>
                  <a:gd name="connsiteX32" fmla="*/ 1325969 w 2667002"/>
                  <a:gd name="connsiteY32" fmla="*/ 0 h 2667003"/>
                  <a:gd name="connsiteX33" fmla="*/ 1157059 w 2667002"/>
                  <a:gd name="connsiteY33" fmla="*/ 11359 h 2667003"/>
                  <a:gd name="connsiteX34" fmla="*/ 1114214 w 2667002"/>
                  <a:gd name="connsiteY34" fmla="*/ 240771 h 2667003"/>
                  <a:gd name="connsiteX35" fmla="*/ 975555 w 2667002"/>
                  <a:gd name="connsiteY35" fmla="*/ 277319 h 2667003"/>
                  <a:gd name="connsiteX36" fmla="*/ 823067 w 2667002"/>
                  <a:gd name="connsiteY36" fmla="*/ 98284 h 2667003"/>
                  <a:gd name="connsiteX37" fmla="*/ 670578 w 2667002"/>
                  <a:gd name="connsiteY37" fmla="*/ 172615 h 2667003"/>
                  <a:gd name="connsiteX38" fmla="*/ 718486 w 2667002"/>
                  <a:gd name="connsiteY38" fmla="*/ 404619 h 2667003"/>
                  <a:gd name="connsiteX39" fmla="*/ 593655 w 2667002"/>
                  <a:gd name="connsiteY39" fmla="*/ 499076 h 2667003"/>
                  <a:gd name="connsiteX40" fmla="*/ 384369 w 2667002"/>
                  <a:gd name="connsiteY40" fmla="*/ 395729 h 2667003"/>
                  <a:gd name="connsiteX41" fmla="*/ 273491 w 2667002"/>
                  <a:gd name="connsiteY41" fmla="*/ 524387 h 2667003"/>
                  <a:gd name="connsiteX42" fmla="*/ 405854 w 2667002"/>
                  <a:gd name="connsiteY42" fmla="*/ 715893 h 2667003"/>
                  <a:gd name="connsiteX43" fmla="*/ 333993 w 2667002"/>
                  <a:gd name="connsiteY43" fmla="*/ 839365 h 2667003"/>
                  <a:gd name="connsiteX44" fmla="*/ 102112 w 2667002"/>
                  <a:gd name="connsiteY44" fmla="*/ 821832 h 2667003"/>
                  <a:gd name="connsiteX45" fmla="*/ 46673 w 2667002"/>
                  <a:gd name="connsiteY45" fmla="*/ 983087 h 2667003"/>
                  <a:gd name="connsiteX46" fmla="*/ 242006 w 2667002"/>
                  <a:gd name="connsiteY46" fmla="*/ 1111622 h 2667003"/>
                  <a:gd name="connsiteX47" fmla="*/ 220522 w 2667002"/>
                  <a:gd name="connsiteY47" fmla="*/ 1266703 h 2667003"/>
                  <a:gd name="connsiteX48" fmla="*/ 0 w 2667002"/>
                  <a:gd name="connsiteY48" fmla="*/ 1341034 h 2667003"/>
                  <a:gd name="connsiteX49" fmla="*/ 11360 w 2667002"/>
                  <a:gd name="connsiteY49" fmla="*/ 1509944 h 2667003"/>
                  <a:gd name="connsiteX50" fmla="*/ 240771 w 2667002"/>
                  <a:gd name="connsiteY50" fmla="*/ 1554023 h 2667003"/>
                  <a:gd name="connsiteX51" fmla="*/ 278554 w 2667002"/>
                  <a:gd name="connsiteY51" fmla="*/ 1691448 h 2667003"/>
                  <a:gd name="connsiteX52" fmla="*/ 98284 w 2667002"/>
                  <a:gd name="connsiteY52" fmla="*/ 1843936 h 2667003"/>
                  <a:gd name="connsiteX53" fmla="*/ 173973 w 2667002"/>
                  <a:gd name="connsiteY53" fmla="*/ 1996425 h 2667003"/>
                  <a:gd name="connsiteX54" fmla="*/ 404619 w 2667002"/>
                  <a:gd name="connsiteY54" fmla="*/ 1948518 h 2667003"/>
                  <a:gd name="connsiteX55" fmla="*/ 500433 w 2667002"/>
                  <a:gd name="connsiteY55" fmla="*/ 2073348 h 2667003"/>
                  <a:gd name="connsiteX56" fmla="*/ 395729 w 2667002"/>
                  <a:gd name="connsiteY56" fmla="*/ 2282634 h 2667003"/>
                  <a:gd name="connsiteX57" fmla="*/ 524387 w 2667002"/>
                  <a:gd name="connsiteY57" fmla="*/ 2393512 h 2667003"/>
                  <a:gd name="connsiteX58" fmla="*/ 717127 w 2667002"/>
                  <a:gd name="connsiteY58" fmla="*/ 2261149 h 2667003"/>
                  <a:gd name="connsiteX59" fmla="*/ 840723 w 2667002"/>
                  <a:gd name="connsiteY59" fmla="*/ 2333010 h 2667003"/>
                  <a:gd name="connsiteX60" fmla="*/ 823067 w 2667002"/>
                  <a:gd name="connsiteY60" fmla="*/ 2564891 h 2667003"/>
                  <a:gd name="connsiteX61" fmla="*/ 983087 w 2667002"/>
                  <a:gd name="connsiteY61" fmla="*/ 2620331 h 2667003"/>
                  <a:gd name="connsiteX62" fmla="*/ 1111621 w 2667002"/>
                  <a:gd name="connsiteY62" fmla="*/ 2426232 h 2667003"/>
                  <a:gd name="connsiteX63" fmla="*/ 1266703 w 2667002"/>
                  <a:gd name="connsiteY63" fmla="*/ 2446481 h 2667003"/>
                  <a:gd name="connsiteX64" fmla="*/ 1341033 w 2667002"/>
                  <a:gd name="connsiteY64" fmla="*/ 2667003 h 26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667002" h="2667003">
                    <a:moveTo>
                      <a:pt x="1341033" y="2667003"/>
                    </a:moveTo>
                    <a:cubicBezTo>
                      <a:pt x="1511178" y="2655643"/>
                      <a:pt x="1511178" y="2655643"/>
                      <a:pt x="1511178" y="2655643"/>
                    </a:cubicBezTo>
                    <a:cubicBezTo>
                      <a:pt x="1554023" y="2426232"/>
                      <a:pt x="1554023" y="2426232"/>
                      <a:pt x="1554023" y="2426232"/>
                    </a:cubicBezTo>
                    <a:cubicBezTo>
                      <a:pt x="1599461" y="2417465"/>
                      <a:pt x="1646133" y="2404871"/>
                      <a:pt x="1691447" y="2389684"/>
                    </a:cubicBezTo>
                    <a:cubicBezTo>
                      <a:pt x="1845170" y="2568719"/>
                      <a:pt x="1845170" y="2568719"/>
                      <a:pt x="1845170" y="2568719"/>
                    </a:cubicBezTo>
                    <a:cubicBezTo>
                      <a:pt x="1996424" y="2494389"/>
                      <a:pt x="1996424" y="2494389"/>
                      <a:pt x="1996424" y="2494389"/>
                    </a:cubicBezTo>
                    <a:cubicBezTo>
                      <a:pt x="1948517" y="2262384"/>
                      <a:pt x="1948517" y="2262384"/>
                      <a:pt x="1948517" y="2262384"/>
                    </a:cubicBezTo>
                    <a:cubicBezTo>
                      <a:pt x="1992720" y="2233368"/>
                      <a:pt x="2034330" y="2201882"/>
                      <a:pt x="2073347" y="2166569"/>
                    </a:cubicBezTo>
                    <a:cubicBezTo>
                      <a:pt x="2282633" y="2271274"/>
                      <a:pt x="2282633" y="2271274"/>
                      <a:pt x="2282633" y="2271274"/>
                    </a:cubicBezTo>
                    <a:cubicBezTo>
                      <a:pt x="2393511" y="2142616"/>
                      <a:pt x="2393511" y="2142616"/>
                      <a:pt x="2393511" y="2142616"/>
                    </a:cubicBezTo>
                    <a:cubicBezTo>
                      <a:pt x="2262383" y="1949875"/>
                      <a:pt x="2262383" y="1949875"/>
                      <a:pt x="2262383" y="1949875"/>
                    </a:cubicBezTo>
                    <a:cubicBezTo>
                      <a:pt x="2288930" y="1910735"/>
                      <a:pt x="2311525" y="1869124"/>
                      <a:pt x="2333010" y="1827638"/>
                    </a:cubicBezTo>
                    <a:cubicBezTo>
                      <a:pt x="2566125" y="1843936"/>
                      <a:pt x="2566125" y="1843936"/>
                      <a:pt x="2566125" y="1843936"/>
                    </a:cubicBezTo>
                    <a:cubicBezTo>
                      <a:pt x="2620330" y="1683916"/>
                      <a:pt x="2620330" y="1683916"/>
                      <a:pt x="2620330" y="1683916"/>
                    </a:cubicBezTo>
                    <a:cubicBezTo>
                      <a:pt x="2426231" y="1555381"/>
                      <a:pt x="2426231" y="1555381"/>
                      <a:pt x="2426231" y="1555381"/>
                    </a:cubicBezTo>
                    <a:cubicBezTo>
                      <a:pt x="2436356" y="1503646"/>
                      <a:pt x="2442653" y="1452035"/>
                      <a:pt x="2446481" y="1400300"/>
                    </a:cubicBezTo>
                    <a:cubicBezTo>
                      <a:pt x="2667002" y="1325969"/>
                      <a:pt x="2667002" y="1325969"/>
                      <a:pt x="2667002" y="1325969"/>
                    </a:cubicBezTo>
                    <a:cubicBezTo>
                      <a:pt x="2655643" y="1155825"/>
                      <a:pt x="2655643" y="1155825"/>
                      <a:pt x="2655643" y="1155825"/>
                    </a:cubicBezTo>
                    <a:cubicBezTo>
                      <a:pt x="2426231" y="1112980"/>
                      <a:pt x="2426231" y="1112980"/>
                      <a:pt x="2426231" y="1112980"/>
                    </a:cubicBezTo>
                    <a:cubicBezTo>
                      <a:pt x="2417465" y="1067542"/>
                      <a:pt x="2404870" y="1020869"/>
                      <a:pt x="2389683" y="975555"/>
                    </a:cubicBezTo>
                    <a:cubicBezTo>
                      <a:pt x="2568718" y="821832"/>
                      <a:pt x="2568718" y="821832"/>
                      <a:pt x="2568718" y="821832"/>
                    </a:cubicBezTo>
                    <a:cubicBezTo>
                      <a:pt x="2494388" y="670578"/>
                      <a:pt x="2494388" y="670578"/>
                      <a:pt x="2494388" y="670578"/>
                    </a:cubicBezTo>
                    <a:cubicBezTo>
                      <a:pt x="2262383" y="718485"/>
                      <a:pt x="2262383" y="718485"/>
                      <a:pt x="2262383" y="718485"/>
                    </a:cubicBezTo>
                    <a:cubicBezTo>
                      <a:pt x="2233367" y="674282"/>
                      <a:pt x="2201882" y="632672"/>
                      <a:pt x="2167927" y="593655"/>
                    </a:cubicBezTo>
                    <a:cubicBezTo>
                      <a:pt x="2271273" y="384369"/>
                      <a:pt x="2271273" y="384369"/>
                      <a:pt x="2271273" y="384369"/>
                    </a:cubicBezTo>
                    <a:cubicBezTo>
                      <a:pt x="2142615" y="273491"/>
                      <a:pt x="2142615" y="273491"/>
                      <a:pt x="2142615" y="273491"/>
                    </a:cubicBezTo>
                    <a:cubicBezTo>
                      <a:pt x="1951110" y="404619"/>
                      <a:pt x="1951110" y="404619"/>
                      <a:pt x="1951110" y="404619"/>
                    </a:cubicBezTo>
                    <a:cubicBezTo>
                      <a:pt x="1910734" y="379430"/>
                      <a:pt x="1869124" y="355477"/>
                      <a:pt x="1827637" y="333993"/>
                    </a:cubicBezTo>
                    <a:cubicBezTo>
                      <a:pt x="1845170" y="100877"/>
                      <a:pt x="1845170" y="100877"/>
                      <a:pt x="1845170" y="100877"/>
                    </a:cubicBezTo>
                    <a:cubicBezTo>
                      <a:pt x="1683916" y="46672"/>
                      <a:pt x="1683916" y="46672"/>
                      <a:pt x="1683916" y="46672"/>
                    </a:cubicBezTo>
                    <a:cubicBezTo>
                      <a:pt x="1555381" y="240771"/>
                      <a:pt x="1555381" y="240771"/>
                      <a:pt x="1555381" y="240771"/>
                    </a:cubicBezTo>
                    <a:cubicBezTo>
                      <a:pt x="1504881" y="230646"/>
                      <a:pt x="1452035" y="224349"/>
                      <a:pt x="1400300" y="220521"/>
                    </a:cubicBezTo>
                    <a:cubicBezTo>
                      <a:pt x="1325969" y="0"/>
                      <a:pt x="1325969" y="0"/>
                      <a:pt x="1325969" y="0"/>
                    </a:cubicBezTo>
                    <a:cubicBezTo>
                      <a:pt x="1157059" y="11359"/>
                      <a:pt x="1157059" y="11359"/>
                      <a:pt x="1157059" y="11359"/>
                    </a:cubicBezTo>
                    <a:cubicBezTo>
                      <a:pt x="1114214" y="240771"/>
                      <a:pt x="1114214" y="240771"/>
                      <a:pt x="1114214" y="240771"/>
                    </a:cubicBezTo>
                    <a:cubicBezTo>
                      <a:pt x="1067542" y="249537"/>
                      <a:pt x="1020869" y="262132"/>
                      <a:pt x="975555" y="277319"/>
                    </a:cubicBezTo>
                    <a:cubicBezTo>
                      <a:pt x="823067" y="98284"/>
                      <a:pt x="823067" y="98284"/>
                      <a:pt x="823067" y="98284"/>
                    </a:cubicBezTo>
                    <a:cubicBezTo>
                      <a:pt x="670578" y="172615"/>
                      <a:pt x="670578" y="172615"/>
                      <a:pt x="670578" y="172615"/>
                    </a:cubicBezTo>
                    <a:cubicBezTo>
                      <a:pt x="718486" y="404619"/>
                      <a:pt x="718486" y="404619"/>
                      <a:pt x="718486" y="404619"/>
                    </a:cubicBezTo>
                    <a:cubicBezTo>
                      <a:pt x="674282" y="433635"/>
                      <a:pt x="632672" y="465121"/>
                      <a:pt x="593655" y="499076"/>
                    </a:cubicBezTo>
                    <a:cubicBezTo>
                      <a:pt x="384369" y="395729"/>
                      <a:pt x="384369" y="395729"/>
                      <a:pt x="384369" y="395729"/>
                    </a:cubicBezTo>
                    <a:cubicBezTo>
                      <a:pt x="273491" y="524387"/>
                      <a:pt x="273491" y="524387"/>
                      <a:pt x="273491" y="524387"/>
                    </a:cubicBezTo>
                    <a:cubicBezTo>
                      <a:pt x="405854" y="715893"/>
                      <a:pt x="405854" y="715893"/>
                      <a:pt x="405854" y="715893"/>
                    </a:cubicBezTo>
                    <a:cubicBezTo>
                      <a:pt x="379431" y="756268"/>
                      <a:pt x="355477" y="797879"/>
                      <a:pt x="333993" y="839365"/>
                    </a:cubicBezTo>
                    <a:cubicBezTo>
                      <a:pt x="102112" y="821832"/>
                      <a:pt x="102112" y="821832"/>
                      <a:pt x="102112" y="821832"/>
                    </a:cubicBezTo>
                    <a:cubicBezTo>
                      <a:pt x="46673" y="983087"/>
                      <a:pt x="46673" y="983087"/>
                      <a:pt x="46673" y="983087"/>
                    </a:cubicBezTo>
                    <a:cubicBezTo>
                      <a:pt x="242006" y="1111622"/>
                      <a:pt x="242006" y="1111622"/>
                      <a:pt x="242006" y="1111622"/>
                    </a:cubicBezTo>
                    <a:cubicBezTo>
                      <a:pt x="230646" y="1163357"/>
                      <a:pt x="224349" y="1214968"/>
                      <a:pt x="220522" y="1266703"/>
                    </a:cubicBezTo>
                    <a:cubicBezTo>
                      <a:pt x="0" y="1341034"/>
                      <a:pt x="0" y="1341034"/>
                      <a:pt x="0" y="1341034"/>
                    </a:cubicBezTo>
                    <a:cubicBezTo>
                      <a:pt x="11360" y="1509944"/>
                      <a:pt x="11360" y="1509944"/>
                      <a:pt x="11360" y="1509944"/>
                    </a:cubicBezTo>
                    <a:cubicBezTo>
                      <a:pt x="240771" y="1554023"/>
                      <a:pt x="240771" y="1554023"/>
                      <a:pt x="240771" y="1554023"/>
                    </a:cubicBezTo>
                    <a:cubicBezTo>
                      <a:pt x="250772" y="1599461"/>
                      <a:pt x="262132" y="1646134"/>
                      <a:pt x="278554" y="1691448"/>
                    </a:cubicBezTo>
                    <a:cubicBezTo>
                      <a:pt x="98284" y="1843936"/>
                      <a:pt x="98284" y="1843936"/>
                      <a:pt x="98284" y="1843936"/>
                    </a:cubicBezTo>
                    <a:cubicBezTo>
                      <a:pt x="173973" y="1996425"/>
                      <a:pt x="173973" y="1996425"/>
                      <a:pt x="173973" y="1996425"/>
                    </a:cubicBezTo>
                    <a:cubicBezTo>
                      <a:pt x="404619" y="1948518"/>
                      <a:pt x="404619" y="1948518"/>
                      <a:pt x="404619" y="1948518"/>
                    </a:cubicBezTo>
                    <a:cubicBezTo>
                      <a:pt x="433635" y="1992721"/>
                      <a:pt x="465120" y="2034331"/>
                      <a:pt x="500433" y="2073348"/>
                    </a:cubicBezTo>
                    <a:cubicBezTo>
                      <a:pt x="395729" y="2282634"/>
                      <a:pt x="395729" y="2282634"/>
                      <a:pt x="395729" y="2282634"/>
                    </a:cubicBezTo>
                    <a:cubicBezTo>
                      <a:pt x="524387" y="2393512"/>
                      <a:pt x="524387" y="2393512"/>
                      <a:pt x="524387" y="2393512"/>
                    </a:cubicBezTo>
                    <a:cubicBezTo>
                      <a:pt x="717127" y="2261149"/>
                      <a:pt x="717127" y="2261149"/>
                      <a:pt x="717127" y="2261149"/>
                    </a:cubicBezTo>
                    <a:cubicBezTo>
                      <a:pt x="756268" y="2287573"/>
                      <a:pt x="797878" y="2311526"/>
                      <a:pt x="840723" y="2333010"/>
                    </a:cubicBezTo>
                    <a:cubicBezTo>
                      <a:pt x="823067" y="2564891"/>
                      <a:pt x="823067" y="2564891"/>
                      <a:pt x="823067" y="2564891"/>
                    </a:cubicBezTo>
                    <a:cubicBezTo>
                      <a:pt x="983087" y="2620331"/>
                      <a:pt x="983087" y="2620331"/>
                      <a:pt x="983087" y="2620331"/>
                    </a:cubicBezTo>
                    <a:cubicBezTo>
                      <a:pt x="1111621" y="2426232"/>
                      <a:pt x="1111621" y="2426232"/>
                      <a:pt x="1111621" y="2426232"/>
                    </a:cubicBezTo>
                    <a:cubicBezTo>
                      <a:pt x="1163356" y="2436357"/>
                      <a:pt x="1214968" y="2442654"/>
                      <a:pt x="1266703" y="2446481"/>
                    </a:cubicBezTo>
                    <a:cubicBezTo>
                      <a:pt x="1341033" y="2667003"/>
                      <a:pt x="1341033" y="2667003"/>
                      <a:pt x="1341033" y="2667003"/>
                    </a:cubicBezTo>
                    <a:close/>
                  </a:path>
                </a:pathLst>
              </a:custGeom>
              <a:solidFill>
                <a:schemeClr val="accent5"/>
              </a:solidFill>
              <a:ln w="12700" cap="flat">
                <a:noFill/>
                <a:miter lim="400000"/>
              </a:ln>
              <a:effectLst/>
            </p:spPr>
            <p:txBody>
              <a:bodyPr wrap="square" lIns="45719" tIns="45719" rIns="45719" bIns="45719" numCol="1" anchor="t">
                <a:noAutofit/>
              </a:bodyPr>
              <a:lstStyle/>
              <a:p>
                <a:endParaRPr/>
              </a:p>
            </p:txBody>
          </p:sp>
          <p:sp>
            <p:nvSpPr>
              <p:cNvPr id="12" name="Shape 384"/>
              <p:cNvSpPr/>
              <p:nvPr/>
            </p:nvSpPr>
            <p:spPr>
              <a:xfrm flipH="1">
                <a:off x="3144718" y="4850333"/>
                <a:ext cx="1879921" cy="1829687"/>
              </a:xfrm>
              <a:prstGeom prst="ellipse">
                <a:avLst/>
              </a:prstGeom>
              <a:gradFill flip="none" rotWithShape="1">
                <a:gsLst>
                  <a:gs pos="0">
                    <a:srgbClr val="D9D9D9"/>
                  </a:gs>
                  <a:gs pos="100000">
                    <a:srgbClr val="FFFFFF"/>
                  </a:gs>
                </a:gsLst>
                <a:lin ang="9000000" scaled="0"/>
              </a:gradFill>
              <a:ln w="12700" cap="flat">
                <a:noFill/>
                <a:miter lim="400000"/>
              </a:ln>
              <a:effectLst/>
            </p:spPr>
            <p:txBody>
              <a:bodyPr wrap="square" lIns="45719" tIns="45719" rIns="45719" bIns="45719" numCol="1" anchor="t">
                <a:noAutofit/>
              </a:bodyPr>
              <a:lstStyle/>
              <a:p>
                <a:r>
                  <a:rPr lang="es-EC" b="1" dirty="0"/>
                  <a:t>Reparación</a:t>
                </a:r>
              </a:p>
              <a:p>
                <a:pPr algn="ctr"/>
                <a:r>
                  <a:rPr lang="es-EC" dirty="0"/>
                  <a:t> </a:t>
                </a:r>
                <a:r>
                  <a:rPr lang="es-EC" sz="1400" dirty="0"/>
                  <a:t>Medidas </a:t>
                </a:r>
                <a:r>
                  <a:rPr lang="es-EC" sz="1400" dirty="0" err="1"/>
                  <a:t>reparatorias</a:t>
                </a:r>
                <a:r>
                  <a:rPr lang="es-EC" sz="1400" dirty="0"/>
                  <a:t> a favor de victimas-sentencia judicial </a:t>
                </a:r>
                <a:endParaRPr sz="1400" dirty="0"/>
              </a:p>
            </p:txBody>
          </p:sp>
        </p:grpSp>
      </p:gr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766477"/>
            <a:ext cx="1146147" cy="1146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4587794"/>
            <a:ext cx="1146175"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396991"/>
            <a:ext cx="1146175"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5101" y="4365104"/>
            <a:ext cx="1146175"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9941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969093516"/>
              </p:ext>
            </p:extLst>
          </p:nvPr>
        </p:nvGraphicFramePr>
        <p:xfrm>
          <a:off x="358380" y="1227314"/>
          <a:ext cx="8485504" cy="5273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323528" y="548680"/>
            <a:ext cx="8496944" cy="648072"/>
          </a:xfrm>
          <a:prstGeom prst="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400" b="1" dirty="0">
                <a:solidFill>
                  <a:schemeClr val="tx1"/>
                </a:solidFill>
              </a:rPr>
              <a:t>ENFOQUES  DE LA LEY  </a:t>
            </a:r>
          </a:p>
        </p:txBody>
      </p:sp>
    </p:spTree>
    <p:extLst>
      <p:ext uri="{BB962C8B-B14F-4D97-AF65-F5344CB8AC3E}">
        <p14:creationId xmlns:p14="http://schemas.microsoft.com/office/powerpoint/2010/main" val="4212145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redondeado"/>
          <p:cNvSpPr/>
          <p:nvPr/>
        </p:nvSpPr>
        <p:spPr>
          <a:xfrm>
            <a:off x="683568" y="404664"/>
            <a:ext cx="7776864" cy="720080"/>
          </a:xfrm>
          <a:prstGeom prst="round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400" b="1" dirty="0">
                <a:solidFill>
                  <a:schemeClr val="tx1"/>
                </a:solidFill>
              </a:rPr>
              <a:t>SISTEMA INTEGRAL PARA PREVENIR Y ERRADICAR LA VIOLENCIA CONTRA LAS MUJERES </a:t>
            </a:r>
          </a:p>
        </p:txBody>
      </p:sp>
      <p:sp>
        <p:nvSpPr>
          <p:cNvPr id="2" name="1 Rectángulo"/>
          <p:cNvSpPr/>
          <p:nvPr/>
        </p:nvSpPr>
        <p:spPr>
          <a:xfrm>
            <a:off x="683568" y="1268760"/>
            <a:ext cx="7776864" cy="923330"/>
          </a:xfrm>
          <a:prstGeom prst="rect">
            <a:avLst/>
          </a:prstGeom>
        </p:spPr>
        <p:txBody>
          <a:bodyPr wrap="square">
            <a:spAutoFit/>
          </a:bodyPr>
          <a:lstStyle/>
          <a:p>
            <a:r>
              <a:rPr lang="es-EC" dirty="0"/>
              <a:t>Es el conjunto organizado y articulado de instituciones, normas, planes, políticas, programas, mecanismos y acciones de prevención atención protección y reparación integral de derechos a las mujeres en situación de violencia.</a:t>
            </a:r>
          </a:p>
        </p:txBody>
      </p:sp>
      <p:sp>
        <p:nvSpPr>
          <p:cNvPr id="7" name="6 Marcador de contenido"/>
          <p:cNvSpPr>
            <a:spLocks noGrp="1"/>
          </p:cNvSpPr>
          <p:nvPr>
            <p:ph sz="half" idx="1"/>
          </p:nvPr>
        </p:nvSpPr>
        <p:spPr>
          <a:xfrm>
            <a:off x="457200" y="2276872"/>
            <a:ext cx="3394720" cy="3849291"/>
          </a:xfrm>
        </p:spPr>
        <p:txBody>
          <a:bodyPr>
            <a:normAutofit/>
          </a:bodyPr>
          <a:lstStyle/>
          <a:p>
            <a:pPr marL="0" indent="0" algn="just">
              <a:buNone/>
            </a:pPr>
            <a:endParaRPr lang="es-EC" sz="2000" dirty="0"/>
          </a:p>
          <a:p>
            <a:pPr marL="0" indent="0" algn="just">
              <a:buNone/>
            </a:pPr>
            <a:r>
              <a:rPr lang="es-EC" sz="1800" dirty="0"/>
              <a:t>Determinar lineamientos, mecanismos, para que las instituciones formulen políticas y cuenten con servicios para prevenir y erradicar los diferentes tipos de violencia, mediante un trabajo COORDINADO y ARTICULADO entre los actores e instituciones del Estado y Sociedad Civil </a:t>
            </a:r>
          </a:p>
        </p:txBody>
      </p:sp>
      <p:sp>
        <p:nvSpPr>
          <p:cNvPr id="8" name="7 Marcador de contenido"/>
          <p:cNvSpPr>
            <a:spLocks noGrp="1"/>
          </p:cNvSpPr>
          <p:nvPr>
            <p:ph sz="half" idx="2"/>
          </p:nvPr>
        </p:nvSpPr>
        <p:spPr>
          <a:xfrm>
            <a:off x="4211960" y="2060848"/>
            <a:ext cx="4474840" cy="4392488"/>
          </a:xfrm>
        </p:spPr>
        <p:txBody>
          <a:bodyPr>
            <a:normAutofit/>
          </a:bodyPr>
          <a:lstStyle/>
          <a:p>
            <a:pPr marL="0" indent="0">
              <a:buNone/>
            </a:pPr>
            <a:endParaRPr lang="es-EC" dirty="0"/>
          </a:p>
          <a:p>
            <a:r>
              <a:rPr lang="es-EC" sz="1200" dirty="0"/>
              <a:t>Ente rector del Sistema (SDH)</a:t>
            </a:r>
          </a:p>
          <a:p>
            <a:r>
              <a:rPr lang="es-EC" sz="1200" dirty="0"/>
              <a:t>Ministerio de Educación </a:t>
            </a:r>
          </a:p>
          <a:p>
            <a:r>
              <a:rPr lang="es-EC" sz="1200" dirty="0"/>
              <a:t>SENESCYT</a:t>
            </a:r>
          </a:p>
          <a:p>
            <a:r>
              <a:rPr lang="es-EC" sz="1200" dirty="0"/>
              <a:t>Ministerio de Salud Pública</a:t>
            </a:r>
          </a:p>
          <a:p>
            <a:r>
              <a:rPr lang="es-EC" sz="1200" dirty="0"/>
              <a:t>Ministerio del Interior</a:t>
            </a:r>
          </a:p>
          <a:p>
            <a:r>
              <a:rPr lang="es-EC" sz="1200" dirty="0"/>
              <a:t>Ministerio de Trabajo</a:t>
            </a:r>
          </a:p>
          <a:p>
            <a:r>
              <a:rPr lang="es-EC" sz="1200" dirty="0"/>
              <a:t>Ministerio de Inclusión Económica y Social</a:t>
            </a:r>
          </a:p>
          <a:p>
            <a:r>
              <a:rPr lang="es-EC" sz="1200" dirty="0"/>
              <a:t>Consejos para la Igualdad </a:t>
            </a:r>
          </a:p>
          <a:p>
            <a:r>
              <a:rPr lang="es-EC" sz="1200" dirty="0"/>
              <a:t>CORDICOM</a:t>
            </a:r>
          </a:p>
          <a:p>
            <a:r>
              <a:rPr lang="es-EC" sz="1200" dirty="0"/>
              <a:t>INEC</a:t>
            </a:r>
          </a:p>
          <a:p>
            <a:r>
              <a:rPr lang="es-EC" sz="1200" dirty="0"/>
              <a:t>ECU911</a:t>
            </a:r>
          </a:p>
          <a:p>
            <a:r>
              <a:rPr lang="es-EC" sz="1200" dirty="0"/>
              <a:t>Consejo de la Judicatura </a:t>
            </a:r>
          </a:p>
          <a:p>
            <a:r>
              <a:rPr lang="es-EC" sz="1200" dirty="0"/>
              <a:t>Fiscalía General del Estado </a:t>
            </a:r>
          </a:p>
          <a:p>
            <a:r>
              <a:rPr lang="es-EC" sz="1200" dirty="0"/>
              <a:t>Defensoría Pública </a:t>
            </a:r>
          </a:p>
          <a:p>
            <a:r>
              <a:rPr lang="es-EC" sz="1200" dirty="0"/>
              <a:t>Defensoría del Pueblo </a:t>
            </a:r>
          </a:p>
          <a:p>
            <a:r>
              <a:rPr lang="es-EC" sz="1200" dirty="0"/>
              <a:t>Asociación de Municipalidades del Ecuador, Consorcio de Gobiernos Autónomos Provinciales del Ecuador, Consejo </a:t>
            </a:r>
            <a:r>
              <a:rPr lang="es-EC" sz="1200" dirty="0" err="1"/>
              <a:t>Nac</a:t>
            </a:r>
            <a:r>
              <a:rPr lang="es-EC" sz="1200" dirty="0"/>
              <a:t>. De Gobiernos Parroquiales Rurales del Ecuador  </a:t>
            </a:r>
          </a:p>
        </p:txBody>
      </p:sp>
      <p:sp>
        <p:nvSpPr>
          <p:cNvPr id="9" name="8 Rectángulo redondeado"/>
          <p:cNvSpPr/>
          <p:nvPr/>
        </p:nvSpPr>
        <p:spPr>
          <a:xfrm>
            <a:off x="539552" y="2132856"/>
            <a:ext cx="3168352" cy="288032"/>
          </a:xfrm>
          <a:prstGeom prst="round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b="1" dirty="0">
                <a:solidFill>
                  <a:schemeClr val="tx1"/>
                </a:solidFill>
              </a:rPr>
              <a:t>OBJETIVO </a:t>
            </a:r>
          </a:p>
        </p:txBody>
      </p:sp>
      <p:sp>
        <p:nvSpPr>
          <p:cNvPr id="11" name="10 Rectángulo redondeado"/>
          <p:cNvSpPr/>
          <p:nvPr/>
        </p:nvSpPr>
        <p:spPr>
          <a:xfrm>
            <a:off x="4932040" y="2132856"/>
            <a:ext cx="3384376" cy="288032"/>
          </a:xfrm>
          <a:prstGeom prst="round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b="1" dirty="0">
                <a:solidFill>
                  <a:schemeClr val="tx1"/>
                </a:solidFill>
              </a:rPr>
              <a:t>INTEGRANTES</a:t>
            </a:r>
            <a:r>
              <a:rPr lang="es-EC" dirty="0"/>
              <a:t> </a:t>
            </a:r>
          </a:p>
        </p:txBody>
      </p:sp>
    </p:spTree>
    <p:extLst>
      <p:ext uri="{BB962C8B-B14F-4D97-AF65-F5344CB8AC3E}">
        <p14:creationId xmlns:p14="http://schemas.microsoft.com/office/powerpoint/2010/main" val="3565678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39464" y="260648"/>
            <a:ext cx="6160717" cy="706090"/>
          </a:xfrm>
          <a:prstGeom prst="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400" b="1" dirty="0">
                <a:solidFill>
                  <a:schemeClr val="tx1"/>
                </a:solidFill>
              </a:rPr>
              <a:t>TIPOS DE VIOLENCIA </a:t>
            </a:r>
          </a:p>
        </p:txBody>
      </p:sp>
      <p:grpSp>
        <p:nvGrpSpPr>
          <p:cNvPr id="47" name="Group 8"/>
          <p:cNvGrpSpPr/>
          <p:nvPr/>
        </p:nvGrpSpPr>
        <p:grpSpPr>
          <a:xfrm>
            <a:off x="4725149" y="3361623"/>
            <a:ext cx="3951307" cy="1370873"/>
            <a:chOff x="6520928" y="1515203"/>
            <a:chExt cx="2947912" cy="1015464"/>
          </a:xfrm>
        </p:grpSpPr>
        <p:sp>
          <p:nvSpPr>
            <p:cNvPr id="48" name="Rectangle 53"/>
            <p:cNvSpPr/>
            <p:nvPr/>
          </p:nvSpPr>
          <p:spPr>
            <a:xfrm>
              <a:off x="7316259" y="1519284"/>
              <a:ext cx="2152581" cy="101138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fontAlgn="base">
                <a:spcBef>
                  <a:spcPct val="0"/>
                </a:spcBef>
                <a:spcAft>
                  <a:spcPct val="0"/>
                </a:spcAft>
              </a:pPr>
              <a:r>
                <a:rPr lang="en-US" sz="1100" dirty="0" err="1"/>
                <a:t>Acción</a:t>
              </a:r>
              <a:r>
                <a:rPr lang="en-US" sz="1100" dirty="0"/>
                <a:t> </a:t>
              </a:r>
              <a:r>
                <a:rPr lang="en-US" sz="1100" dirty="0" err="1"/>
                <a:t>que</a:t>
              </a:r>
              <a:r>
                <a:rPr lang="en-US" sz="1100" dirty="0"/>
                <a:t> </a:t>
              </a:r>
              <a:r>
                <a:rPr lang="en-US" sz="1100" dirty="0" err="1"/>
                <a:t>impida</a:t>
              </a:r>
              <a:r>
                <a:rPr lang="en-US" sz="1100" dirty="0"/>
                <a:t> o </a:t>
              </a:r>
              <a:r>
                <a:rPr lang="en-US" sz="1100" dirty="0" err="1"/>
                <a:t>limite</a:t>
              </a:r>
              <a:r>
                <a:rPr lang="en-US" sz="1100" dirty="0"/>
                <a:t> la </a:t>
              </a:r>
              <a:r>
                <a:rPr lang="en-US" sz="1100" dirty="0" err="1"/>
                <a:t>libre</a:t>
              </a:r>
              <a:r>
                <a:rPr lang="en-US" sz="1100" dirty="0"/>
                <a:t> </a:t>
              </a:r>
              <a:r>
                <a:rPr lang="en-US" sz="1100" dirty="0" err="1"/>
                <a:t>decisión</a:t>
              </a:r>
              <a:r>
                <a:rPr lang="en-US" sz="1100" dirty="0"/>
                <a:t> de </a:t>
              </a:r>
              <a:r>
                <a:rPr lang="en-US" sz="1100" dirty="0" err="1"/>
                <a:t>las</a:t>
              </a:r>
              <a:r>
                <a:rPr lang="en-US" sz="1100" dirty="0"/>
                <a:t> </a:t>
              </a:r>
              <a:r>
                <a:rPr lang="en-US" sz="1100" dirty="0" err="1"/>
                <a:t>mujeres</a:t>
              </a:r>
              <a:r>
                <a:rPr lang="en-US" sz="1100" dirty="0"/>
                <a:t> </a:t>
              </a:r>
              <a:r>
                <a:rPr lang="en-US" sz="1100" dirty="0" err="1"/>
                <a:t>sobre</a:t>
              </a:r>
              <a:r>
                <a:rPr lang="en-US" sz="1100" dirty="0"/>
                <a:t> </a:t>
              </a:r>
              <a:r>
                <a:rPr lang="en-US" sz="1100" dirty="0" err="1"/>
                <a:t>su</a:t>
              </a:r>
              <a:r>
                <a:rPr lang="en-US" sz="1100" dirty="0"/>
                <a:t> </a:t>
              </a:r>
              <a:r>
                <a:rPr lang="en-US" sz="1100" dirty="0" err="1"/>
                <a:t>vida</a:t>
              </a:r>
              <a:r>
                <a:rPr lang="en-US" sz="1100" dirty="0"/>
                <a:t> sexual y </a:t>
              </a:r>
              <a:r>
                <a:rPr lang="en-US" sz="1100" dirty="0" err="1"/>
                <a:t>reproductiva</a:t>
              </a:r>
              <a:r>
                <a:rPr lang="en-US" sz="1100" dirty="0"/>
                <a:t>.</a:t>
              </a:r>
            </a:p>
            <a:p>
              <a:pPr fontAlgn="base">
                <a:spcBef>
                  <a:spcPct val="0"/>
                </a:spcBef>
                <a:spcAft>
                  <a:spcPct val="0"/>
                </a:spcAft>
              </a:pPr>
              <a:r>
                <a:rPr lang="en-US" sz="1100" dirty="0" err="1"/>
                <a:t>Ej</a:t>
              </a:r>
              <a:r>
                <a:rPr lang="en-US" sz="1100" dirty="0"/>
                <a:t>: </a:t>
              </a:r>
              <a:r>
                <a:rPr lang="en-US" sz="1100" dirty="0" err="1"/>
                <a:t>Falta</a:t>
              </a:r>
              <a:r>
                <a:rPr lang="en-US" sz="1100" dirty="0"/>
                <a:t> o </a:t>
              </a:r>
              <a:r>
                <a:rPr lang="en-US" sz="1100" dirty="0" err="1"/>
                <a:t>ausencia</a:t>
              </a:r>
              <a:r>
                <a:rPr lang="en-US" sz="1100" dirty="0"/>
                <a:t> de </a:t>
              </a:r>
              <a:r>
                <a:rPr lang="en-US" sz="1100" dirty="0" err="1"/>
                <a:t>atención</a:t>
              </a:r>
              <a:r>
                <a:rPr lang="en-US" sz="1100" dirty="0"/>
                <a:t>, </a:t>
              </a:r>
              <a:r>
                <a:rPr lang="en-US" sz="1100" dirty="0" err="1"/>
                <a:t>imposición</a:t>
              </a:r>
              <a:r>
                <a:rPr lang="en-US" sz="1100" dirty="0"/>
                <a:t> </a:t>
              </a:r>
              <a:r>
                <a:rPr lang="en-US" sz="1100" dirty="0" err="1"/>
                <a:t>prácticas</a:t>
              </a:r>
              <a:r>
                <a:rPr lang="en-US" sz="1100" dirty="0"/>
                <a:t> </a:t>
              </a:r>
              <a:r>
                <a:rPr lang="en-US" sz="1100" dirty="0" err="1"/>
                <a:t>médicas</a:t>
              </a:r>
              <a:r>
                <a:rPr lang="en-US" sz="1100" dirty="0"/>
                <a:t>, </a:t>
              </a:r>
              <a:r>
                <a:rPr lang="en-US" sz="1100" dirty="0" err="1"/>
                <a:t>estelización</a:t>
              </a:r>
              <a:r>
                <a:rPr lang="en-US" sz="1100" dirty="0"/>
                <a:t> </a:t>
              </a:r>
              <a:r>
                <a:rPr lang="en-US" sz="1100" dirty="0" err="1"/>
                <a:t>forzada</a:t>
              </a:r>
              <a:endParaRPr lang="en-US" sz="1100" dirty="0"/>
            </a:p>
            <a:p>
              <a:pPr fontAlgn="base">
                <a:spcBef>
                  <a:spcPct val="0"/>
                </a:spcBef>
                <a:spcAft>
                  <a:spcPct val="0"/>
                </a:spcAft>
              </a:pPr>
              <a:r>
                <a:rPr lang="en-US" sz="1100" dirty="0" err="1"/>
                <a:t>Abuso</a:t>
              </a:r>
              <a:r>
                <a:rPr lang="en-US" sz="1100" dirty="0"/>
                <a:t>/</a:t>
              </a:r>
              <a:r>
                <a:rPr lang="en-US" sz="1100" dirty="0" err="1"/>
                <a:t>ausencia</a:t>
              </a:r>
              <a:r>
                <a:rPr lang="en-US" sz="1100" dirty="0"/>
                <a:t> </a:t>
              </a:r>
              <a:r>
                <a:rPr lang="en-US" sz="1100" dirty="0" err="1"/>
                <a:t>medicación</a:t>
              </a:r>
              <a:r>
                <a:rPr lang="en-US" sz="1100" dirty="0"/>
                <a:t> </a:t>
              </a:r>
            </a:p>
          </p:txBody>
        </p:sp>
        <p:sp>
          <p:nvSpPr>
            <p:cNvPr id="49" name="Rectangle 56"/>
            <p:cNvSpPr/>
            <p:nvPr/>
          </p:nvSpPr>
          <p:spPr>
            <a:xfrm>
              <a:off x="6524880" y="1515204"/>
              <a:ext cx="720188" cy="1011383"/>
            </a:xfrm>
            <a:prstGeom prst="rect">
              <a:avLst/>
            </a:prstGeom>
            <a:solidFill>
              <a:srgbClr val="72D4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rPr>
                <a:t>GINECO-</a:t>
              </a:r>
            </a:p>
            <a:p>
              <a:pPr algn="ctr"/>
              <a:r>
                <a:rPr lang="en-US" sz="1000" dirty="0">
                  <a:solidFill>
                    <a:schemeClr val="tx1"/>
                  </a:solidFill>
                </a:rPr>
                <a:t>OBSTÉTRICA</a:t>
              </a:r>
            </a:p>
          </p:txBody>
        </p:sp>
        <p:sp>
          <p:nvSpPr>
            <p:cNvPr id="50" name="L-Shape 57"/>
            <p:cNvSpPr/>
            <p:nvPr/>
          </p:nvSpPr>
          <p:spPr>
            <a:xfrm>
              <a:off x="6520928" y="1515204"/>
              <a:ext cx="724140" cy="1011383"/>
            </a:xfrm>
            <a:prstGeom prst="corner">
              <a:avLst>
                <a:gd name="adj1" fmla="val 9680"/>
                <a:gd name="adj2" fmla="val 9681"/>
              </a:avLst>
            </a:prstGeom>
            <a:solidFill>
              <a:srgbClr val="52B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1" name="L-Shape 55"/>
            <p:cNvSpPr/>
            <p:nvPr/>
          </p:nvSpPr>
          <p:spPr>
            <a:xfrm>
              <a:off x="7320761" y="1515203"/>
              <a:ext cx="1700157" cy="1011383"/>
            </a:xfrm>
            <a:prstGeom prst="corner">
              <a:avLst>
                <a:gd name="adj1" fmla="val 9680"/>
                <a:gd name="adj2" fmla="val 0"/>
              </a:avLst>
            </a:prstGeom>
            <a:solidFill>
              <a:srgbClr val="054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52" name="Group 9"/>
          <p:cNvGrpSpPr/>
          <p:nvPr/>
        </p:nvGrpSpPr>
        <p:grpSpPr>
          <a:xfrm>
            <a:off x="518622" y="1124744"/>
            <a:ext cx="3549322" cy="1015465"/>
            <a:chOff x="6520928" y="2792338"/>
            <a:chExt cx="2499990" cy="1015465"/>
          </a:xfrm>
        </p:grpSpPr>
        <p:sp>
          <p:nvSpPr>
            <p:cNvPr id="53" name="Rectangle 59"/>
            <p:cNvSpPr/>
            <p:nvPr/>
          </p:nvSpPr>
          <p:spPr>
            <a:xfrm>
              <a:off x="7522047" y="2796420"/>
              <a:ext cx="1498871" cy="101138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fontAlgn="base">
                <a:spcBef>
                  <a:spcPct val="0"/>
                </a:spcBef>
                <a:spcAft>
                  <a:spcPct val="0"/>
                </a:spcAft>
              </a:pPr>
              <a:r>
                <a:rPr lang="en-US" sz="1100" dirty="0" err="1"/>
                <a:t>Acción</a:t>
              </a:r>
              <a:r>
                <a:rPr lang="en-US" sz="1100" dirty="0"/>
                <a:t> </a:t>
              </a:r>
              <a:r>
                <a:rPr lang="en-US" sz="1100" dirty="0" err="1"/>
                <a:t>que</a:t>
              </a:r>
              <a:r>
                <a:rPr lang="en-US" sz="1100" dirty="0"/>
                <a:t> cause </a:t>
              </a:r>
              <a:r>
                <a:rPr lang="en-US" sz="1100" dirty="0" err="1"/>
                <a:t>daño</a:t>
              </a:r>
              <a:r>
                <a:rPr lang="en-US" sz="1100" dirty="0"/>
                <a:t> </a:t>
              </a:r>
              <a:r>
                <a:rPr lang="en-US" sz="1100" dirty="0" err="1"/>
                <a:t>físico</a:t>
              </a:r>
              <a:r>
                <a:rPr lang="en-US" sz="1100" dirty="0"/>
                <a:t>, dolor, </a:t>
              </a:r>
              <a:r>
                <a:rPr lang="en-US" sz="1100" dirty="0" err="1"/>
                <a:t>sufrimiento</a:t>
              </a:r>
              <a:r>
                <a:rPr lang="en-US" sz="1100" dirty="0"/>
                <a:t> o </a:t>
              </a:r>
              <a:r>
                <a:rPr lang="en-US" sz="1100" dirty="0" err="1"/>
                <a:t>muerte</a:t>
              </a:r>
              <a:r>
                <a:rPr lang="en-US" sz="1100" dirty="0"/>
                <a:t>.</a:t>
              </a:r>
            </a:p>
            <a:p>
              <a:pPr fontAlgn="base">
                <a:spcBef>
                  <a:spcPct val="0"/>
                </a:spcBef>
                <a:spcAft>
                  <a:spcPct val="0"/>
                </a:spcAft>
              </a:pPr>
              <a:r>
                <a:rPr lang="en-US" sz="1100" dirty="0" err="1"/>
                <a:t>Ej:Golpes</a:t>
              </a:r>
              <a:r>
                <a:rPr lang="en-US" sz="1100" dirty="0"/>
                <a:t>, </a:t>
              </a:r>
              <a:r>
                <a:rPr lang="en-US" sz="1100" dirty="0" err="1"/>
                <a:t>patadas</a:t>
              </a:r>
              <a:r>
                <a:rPr lang="en-US" sz="1100" dirty="0"/>
                <a:t>, </a:t>
              </a:r>
              <a:r>
                <a:rPr lang="en-US" sz="1100" dirty="0" err="1"/>
                <a:t>empujones</a:t>
              </a:r>
              <a:r>
                <a:rPr lang="en-US" sz="1100" dirty="0"/>
                <a:t> </a:t>
              </a:r>
            </a:p>
          </p:txBody>
        </p:sp>
        <p:sp>
          <p:nvSpPr>
            <p:cNvPr id="54" name="Rectangle 62"/>
            <p:cNvSpPr/>
            <p:nvPr/>
          </p:nvSpPr>
          <p:spPr>
            <a:xfrm>
              <a:off x="6524879" y="2793700"/>
              <a:ext cx="722166" cy="1011383"/>
            </a:xfrm>
            <a:prstGeom prst="rect">
              <a:avLst/>
            </a:prstGeom>
            <a:solidFill>
              <a:srgbClr val="FACA6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chemeClr val="tx1"/>
                  </a:solidFill>
                </a:rPr>
                <a:t>FÍSICA  </a:t>
              </a:r>
            </a:p>
          </p:txBody>
        </p:sp>
        <p:sp>
          <p:nvSpPr>
            <p:cNvPr id="55" name="L-Shape 63"/>
            <p:cNvSpPr/>
            <p:nvPr/>
          </p:nvSpPr>
          <p:spPr>
            <a:xfrm>
              <a:off x="6520928" y="2793700"/>
              <a:ext cx="724140" cy="1011383"/>
            </a:xfrm>
            <a:prstGeom prst="corner">
              <a:avLst>
                <a:gd name="adj1" fmla="val 9680"/>
                <a:gd name="adj2" fmla="val 9681"/>
              </a:avLst>
            </a:prstGeom>
            <a:solidFill>
              <a:srgbClr val="E6A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6" name="L-Shape 61"/>
            <p:cNvSpPr/>
            <p:nvPr/>
          </p:nvSpPr>
          <p:spPr>
            <a:xfrm>
              <a:off x="7320761" y="2792338"/>
              <a:ext cx="1700157" cy="1011383"/>
            </a:xfrm>
            <a:prstGeom prst="corner">
              <a:avLst>
                <a:gd name="adj1" fmla="val 9680"/>
                <a:gd name="adj2" fmla="val 0"/>
              </a:avLst>
            </a:prstGeom>
            <a:solidFill>
              <a:srgbClr val="E6A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57" name="Group 64"/>
          <p:cNvGrpSpPr/>
          <p:nvPr/>
        </p:nvGrpSpPr>
        <p:grpSpPr>
          <a:xfrm>
            <a:off x="522573" y="2348880"/>
            <a:ext cx="3545371" cy="1012743"/>
            <a:chOff x="5355758" y="4484093"/>
            <a:chExt cx="3464392" cy="1012743"/>
          </a:xfrm>
        </p:grpSpPr>
        <p:sp>
          <p:nvSpPr>
            <p:cNvPr id="58" name="Rectangle 65"/>
            <p:cNvSpPr/>
            <p:nvPr/>
          </p:nvSpPr>
          <p:spPr>
            <a:xfrm>
              <a:off x="6740756" y="4485453"/>
              <a:ext cx="2079394" cy="101138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fontAlgn="base">
                <a:spcBef>
                  <a:spcPct val="0"/>
                </a:spcBef>
                <a:spcAft>
                  <a:spcPct val="0"/>
                </a:spcAft>
              </a:pPr>
              <a:r>
                <a:rPr lang="en-US" sz="1100" dirty="0" err="1"/>
                <a:t>Acción</a:t>
              </a:r>
              <a:r>
                <a:rPr lang="en-US" sz="1100" dirty="0"/>
                <a:t> y </a:t>
              </a:r>
              <a:r>
                <a:rPr lang="en-US" sz="1100" dirty="0" err="1"/>
                <a:t>omisión</a:t>
              </a:r>
              <a:r>
                <a:rPr lang="en-US" sz="1100" dirty="0"/>
                <a:t> </a:t>
              </a:r>
              <a:r>
                <a:rPr lang="en-US" sz="1100" dirty="0" err="1"/>
                <a:t>que</a:t>
              </a:r>
              <a:r>
                <a:rPr lang="en-US" sz="1100" dirty="0"/>
                <a:t> </a:t>
              </a:r>
              <a:r>
                <a:rPr lang="en-US" sz="1100" dirty="0" err="1"/>
                <a:t>produzca</a:t>
              </a:r>
              <a:r>
                <a:rPr lang="en-US" sz="1100" dirty="0"/>
                <a:t> </a:t>
              </a:r>
              <a:r>
                <a:rPr lang="en-US" sz="1100" dirty="0" err="1"/>
                <a:t>daño</a:t>
              </a:r>
              <a:r>
                <a:rPr lang="en-US" sz="1100" dirty="0"/>
                <a:t> </a:t>
              </a:r>
              <a:r>
                <a:rPr lang="en-US" sz="1100" dirty="0" err="1"/>
                <a:t>emocional</a:t>
              </a:r>
              <a:r>
                <a:rPr lang="en-US" sz="1100" dirty="0"/>
                <a:t>.</a:t>
              </a:r>
            </a:p>
            <a:p>
              <a:pPr fontAlgn="base">
                <a:spcBef>
                  <a:spcPct val="0"/>
                </a:spcBef>
                <a:spcAft>
                  <a:spcPct val="0"/>
                </a:spcAft>
              </a:pPr>
              <a:r>
                <a:rPr lang="en-US" sz="1100" dirty="0" err="1"/>
                <a:t>Ej</a:t>
              </a:r>
              <a:r>
                <a:rPr lang="en-US" sz="1100" dirty="0"/>
                <a:t>: </a:t>
              </a:r>
              <a:r>
                <a:rPr lang="en-US" sz="1100" dirty="0" err="1"/>
                <a:t>Burlas</a:t>
              </a:r>
              <a:r>
                <a:rPr lang="en-US" sz="1100" dirty="0"/>
                <a:t>, </a:t>
              </a:r>
              <a:r>
                <a:rPr lang="en-US" sz="1100" dirty="0" err="1"/>
                <a:t>encierros</a:t>
              </a:r>
              <a:r>
                <a:rPr lang="en-US" sz="1100" dirty="0"/>
                <a:t>, </a:t>
              </a:r>
              <a:r>
                <a:rPr lang="en-US" sz="1100" dirty="0" err="1"/>
                <a:t>amenazas</a:t>
              </a:r>
              <a:r>
                <a:rPr lang="en-US" sz="1100" dirty="0"/>
                <a:t>, control, </a:t>
              </a:r>
              <a:r>
                <a:rPr lang="en-US" sz="1100" dirty="0" err="1"/>
                <a:t>insultos</a:t>
              </a:r>
              <a:r>
                <a:rPr lang="en-US" sz="1100" dirty="0"/>
                <a:t>, </a:t>
              </a:r>
              <a:r>
                <a:rPr lang="en-US" sz="1100" dirty="0" err="1"/>
                <a:t>aislamiento</a:t>
              </a:r>
              <a:r>
                <a:rPr lang="en-US" sz="1100" dirty="0"/>
                <a:t> social</a:t>
              </a:r>
            </a:p>
          </p:txBody>
        </p:sp>
        <p:grpSp>
          <p:nvGrpSpPr>
            <p:cNvPr id="59" name="Group 66"/>
            <p:cNvGrpSpPr/>
            <p:nvPr/>
          </p:nvGrpSpPr>
          <p:grpSpPr>
            <a:xfrm>
              <a:off x="5355758" y="4484093"/>
              <a:ext cx="1003486" cy="1011383"/>
              <a:chOff x="5361234" y="4205383"/>
              <a:chExt cx="1003486" cy="1011383"/>
            </a:xfrm>
          </p:grpSpPr>
          <p:sp>
            <p:nvSpPr>
              <p:cNvPr id="61" name="Rectangle 68"/>
              <p:cNvSpPr/>
              <p:nvPr/>
            </p:nvSpPr>
            <p:spPr>
              <a:xfrm>
                <a:off x="5366711" y="4205383"/>
                <a:ext cx="998009" cy="1011383"/>
              </a:xfrm>
              <a:prstGeom prst="rect">
                <a:avLst/>
              </a:prstGeom>
              <a:solidFill>
                <a:srgbClr val="FD912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rPr>
                  <a:t>PSICOLÓGICA</a:t>
                </a:r>
              </a:p>
            </p:txBody>
          </p:sp>
          <p:sp>
            <p:nvSpPr>
              <p:cNvPr id="62" name="L-Shape 69"/>
              <p:cNvSpPr/>
              <p:nvPr/>
            </p:nvSpPr>
            <p:spPr>
              <a:xfrm>
                <a:off x="5361234" y="4205383"/>
                <a:ext cx="1003486" cy="1011383"/>
              </a:xfrm>
              <a:prstGeom prst="corner">
                <a:avLst>
                  <a:gd name="adj1" fmla="val 9680"/>
                  <a:gd name="adj2" fmla="val 9681"/>
                </a:avLst>
              </a:prstGeom>
              <a:solidFill>
                <a:srgbClr val="EE8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grpSp>
        <p:sp>
          <p:nvSpPr>
            <p:cNvPr id="60" name="L-Shape 67"/>
            <p:cNvSpPr/>
            <p:nvPr/>
          </p:nvSpPr>
          <p:spPr>
            <a:xfrm>
              <a:off x="6464137" y="4484093"/>
              <a:ext cx="2356013" cy="1011383"/>
            </a:xfrm>
            <a:prstGeom prst="corner">
              <a:avLst>
                <a:gd name="adj1" fmla="val 9680"/>
                <a:gd name="adj2" fmla="val 0"/>
              </a:avLst>
            </a:prstGeom>
            <a:solidFill>
              <a:srgbClr val="EE8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63" name="Group 10"/>
          <p:cNvGrpSpPr/>
          <p:nvPr/>
        </p:nvGrpSpPr>
        <p:grpSpPr>
          <a:xfrm>
            <a:off x="518621" y="3605169"/>
            <a:ext cx="3541417" cy="1011383"/>
            <a:chOff x="6520928" y="5343888"/>
            <a:chExt cx="2499991" cy="1011383"/>
          </a:xfrm>
        </p:grpSpPr>
        <p:sp>
          <p:nvSpPr>
            <p:cNvPr id="64" name="Rectangle 71"/>
            <p:cNvSpPr/>
            <p:nvPr/>
          </p:nvSpPr>
          <p:spPr>
            <a:xfrm>
              <a:off x="7446615" y="5343888"/>
              <a:ext cx="1574304" cy="101138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fontAlgn="base">
                <a:spcBef>
                  <a:spcPct val="0"/>
                </a:spcBef>
                <a:spcAft>
                  <a:spcPct val="0"/>
                </a:spcAft>
              </a:pPr>
              <a:r>
                <a:rPr lang="en-US" sz="1100" dirty="0" err="1"/>
                <a:t>Acción</a:t>
              </a:r>
              <a:r>
                <a:rPr lang="en-US" sz="1100" dirty="0"/>
                <a:t> </a:t>
              </a:r>
              <a:r>
                <a:rPr lang="en-US" sz="1100" dirty="0" err="1"/>
                <a:t>que</a:t>
              </a:r>
              <a:r>
                <a:rPr lang="en-US" sz="1100" dirty="0"/>
                <a:t> </a:t>
              </a:r>
              <a:r>
                <a:rPr lang="en-US" sz="1100" dirty="0" err="1"/>
                <a:t>vulnere</a:t>
              </a:r>
              <a:r>
                <a:rPr lang="en-US" sz="1100" dirty="0"/>
                <a:t> el </a:t>
              </a:r>
              <a:r>
                <a:rPr lang="en-US" sz="1100" dirty="0" err="1"/>
                <a:t>derecho</a:t>
              </a:r>
              <a:r>
                <a:rPr lang="en-US" sz="1100" dirty="0"/>
                <a:t> a la </a:t>
              </a:r>
              <a:r>
                <a:rPr lang="en-US" sz="1100" dirty="0" err="1"/>
                <a:t>integridad</a:t>
              </a:r>
              <a:r>
                <a:rPr lang="en-US" sz="1100" dirty="0"/>
                <a:t> sexual o </a:t>
              </a:r>
              <a:r>
                <a:rPr lang="en-US" sz="1100" dirty="0" err="1"/>
                <a:t>libre</a:t>
              </a:r>
              <a:r>
                <a:rPr lang="en-US" sz="1100" dirty="0"/>
                <a:t> </a:t>
              </a:r>
              <a:r>
                <a:rPr lang="en-US" sz="1100" dirty="0" err="1"/>
                <a:t>decisión</a:t>
              </a:r>
              <a:r>
                <a:rPr lang="en-US" sz="1100" dirty="0"/>
                <a:t> y </a:t>
              </a:r>
              <a:r>
                <a:rPr lang="en-US" sz="1100" dirty="0" err="1"/>
                <a:t>consentimiento</a:t>
              </a:r>
              <a:r>
                <a:rPr lang="en-US" sz="1100" dirty="0"/>
                <a:t> </a:t>
              </a:r>
              <a:r>
                <a:rPr lang="en-US" sz="1100" dirty="0" err="1"/>
                <a:t>sobre</a:t>
              </a:r>
              <a:r>
                <a:rPr lang="en-US" sz="1100" dirty="0"/>
                <a:t> la </a:t>
              </a:r>
              <a:r>
                <a:rPr lang="en-US" sz="1100" dirty="0" err="1"/>
                <a:t>propia</a:t>
              </a:r>
              <a:r>
                <a:rPr lang="en-US" sz="1100" dirty="0"/>
                <a:t> </a:t>
              </a:r>
              <a:r>
                <a:rPr lang="en-US" sz="1100" dirty="0" err="1"/>
                <a:t>vida</a:t>
              </a:r>
              <a:r>
                <a:rPr lang="en-US" sz="1100" dirty="0"/>
                <a:t> sexual y </a:t>
              </a:r>
              <a:r>
                <a:rPr lang="en-US" sz="1100" dirty="0" err="1"/>
                <a:t>reproductiva</a:t>
              </a:r>
              <a:r>
                <a:rPr lang="en-US" sz="1100" dirty="0"/>
                <a:t>. </a:t>
              </a:r>
              <a:r>
                <a:rPr lang="en-US" sz="1100" dirty="0" err="1"/>
                <a:t>Ej</a:t>
              </a:r>
              <a:r>
                <a:rPr lang="en-US" sz="1100" dirty="0"/>
                <a:t>: ETS </a:t>
              </a:r>
            </a:p>
            <a:p>
              <a:pPr algn="just" fontAlgn="base">
                <a:spcBef>
                  <a:spcPct val="0"/>
                </a:spcBef>
                <a:spcAft>
                  <a:spcPct val="0"/>
                </a:spcAft>
              </a:pPr>
              <a:endParaRPr lang="en-US" sz="1100" dirty="0"/>
            </a:p>
          </p:txBody>
        </p:sp>
        <p:sp>
          <p:nvSpPr>
            <p:cNvPr id="65" name="Rectangle 74"/>
            <p:cNvSpPr/>
            <p:nvPr/>
          </p:nvSpPr>
          <p:spPr>
            <a:xfrm>
              <a:off x="6524880" y="5343888"/>
              <a:ext cx="723787" cy="1011383"/>
            </a:xfrm>
            <a:prstGeom prst="rect">
              <a:avLst/>
            </a:prstGeom>
            <a:solidFill>
              <a:srgbClr val="E34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a:t>SEXUAL  </a:t>
              </a:r>
            </a:p>
          </p:txBody>
        </p:sp>
        <p:sp>
          <p:nvSpPr>
            <p:cNvPr id="66" name="L-Shape 75"/>
            <p:cNvSpPr/>
            <p:nvPr/>
          </p:nvSpPr>
          <p:spPr>
            <a:xfrm>
              <a:off x="6520928" y="5343888"/>
              <a:ext cx="724140" cy="1011383"/>
            </a:xfrm>
            <a:prstGeom prst="corner">
              <a:avLst>
                <a:gd name="adj1" fmla="val 9680"/>
                <a:gd name="adj2" fmla="val 9681"/>
              </a:avLst>
            </a:prstGeom>
            <a:solidFill>
              <a:srgbClr val="C13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7" name="L-Shape 73"/>
            <p:cNvSpPr/>
            <p:nvPr/>
          </p:nvSpPr>
          <p:spPr>
            <a:xfrm>
              <a:off x="7320762" y="5343888"/>
              <a:ext cx="1700157" cy="1011383"/>
            </a:xfrm>
            <a:prstGeom prst="corner">
              <a:avLst>
                <a:gd name="adj1" fmla="val 9680"/>
                <a:gd name="adj2" fmla="val 0"/>
              </a:avLst>
            </a:prstGeom>
            <a:solidFill>
              <a:srgbClr val="C13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68" name="Group 11"/>
          <p:cNvGrpSpPr/>
          <p:nvPr/>
        </p:nvGrpSpPr>
        <p:grpSpPr>
          <a:xfrm>
            <a:off x="4749467" y="4955925"/>
            <a:ext cx="3926989" cy="1397922"/>
            <a:chOff x="51112" y="2792338"/>
            <a:chExt cx="2934087" cy="1015465"/>
          </a:xfrm>
        </p:grpSpPr>
        <p:sp>
          <p:nvSpPr>
            <p:cNvPr id="69" name="Rectangle 83"/>
            <p:cNvSpPr/>
            <p:nvPr/>
          </p:nvSpPr>
          <p:spPr>
            <a:xfrm>
              <a:off x="846443" y="2796420"/>
              <a:ext cx="2138756" cy="101138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fontAlgn="base">
                <a:lnSpc>
                  <a:spcPts val="1100"/>
                </a:lnSpc>
                <a:spcBef>
                  <a:spcPct val="0"/>
                </a:spcBef>
                <a:spcAft>
                  <a:spcPct val="0"/>
                </a:spcAft>
              </a:pPr>
              <a:r>
                <a:rPr lang="en-US" sz="1100" dirty="0"/>
                <a:t>Toda </a:t>
              </a:r>
              <a:r>
                <a:rPr lang="en-US" sz="1100" dirty="0" err="1"/>
                <a:t>acción</a:t>
              </a:r>
              <a:r>
                <a:rPr lang="en-US" sz="1100" dirty="0"/>
                <a:t> </a:t>
              </a:r>
              <a:r>
                <a:rPr lang="en-US" sz="1100" dirty="0" err="1"/>
                <a:t>que</a:t>
              </a:r>
              <a:r>
                <a:rPr lang="en-US" sz="1100" dirty="0"/>
                <a:t> </a:t>
              </a:r>
              <a:r>
                <a:rPr lang="en-US" sz="1100" dirty="0" err="1"/>
                <a:t>ejerza</a:t>
              </a:r>
              <a:r>
                <a:rPr lang="en-US" sz="1100" dirty="0"/>
                <a:t> </a:t>
              </a:r>
              <a:r>
                <a:rPr lang="en-US" sz="1100" dirty="0" err="1"/>
                <a:t>una</a:t>
              </a:r>
              <a:r>
                <a:rPr lang="en-US" sz="1100" dirty="0"/>
                <a:t> persona o </a:t>
              </a:r>
              <a:r>
                <a:rPr lang="en-US" sz="1100" dirty="0" err="1"/>
                <a:t>colectivo</a:t>
              </a:r>
              <a:r>
                <a:rPr lang="en-US" sz="1100" dirty="0"/>
                <a:t> en contra de </a:t>
              </a:r>
              <a:r>
                <a:rPr lang="en-US" sz="1100" dirty="0" err="1"/>
                <a:t>una</a:t>
              </a:r>
              <a:r>
                <a:rPr lang="en-US" sz="1100" dirty="0"/>
                <a:t> </a:t>
              </a:r>
              <a:r>
                <a:rPr lang="en-US" sz="1100" dirty="0" err="1"/>
                <a:t>mujer</a:t>
              </a:r>
              <a:r>
                <a:rPr lang="en-US" sz="1100" dirty="0"/>
                <a:t> </a:t>
              </a:r>
              <a:r>
                <a:rPr lang="en-US" sz="1100" dirty="0" err="1"/>
                <a:t>candidata</a:t>
              </a:r>
              <a:r>
                <a:rPr lang="en-US" sz="1100" dirty="0"/>
                <a:t> o </a:t>
              </a:r>
              <a:r>
                <a:rPr lang="en-US" sz="1100" dirty="0" err="1"/>
                <a:t>electa</a:t>
              </a:r>
              <a:r>
                <a:rPr lang="en-US" sz="1100" dirty="0"/>
                <a:t>, </a:t>
              </a:r>
              <a:r>
                <a:rPr lang="en-US" sz="1100" dirty="0" err="1"/>
                <a:t>lideresa</a:t>
              </a:r>
              <a:r>
                <a:rPr lang="en-US" sz="1100" dirty="0"/>
                <a:t>, </a:t>
              </a:r>
              <a:r>
                <a:rPr lang="en-US" sz="1100" dirty="0" err="1"/>
                <a:t>defensora</a:t>
              </a:r>
              <a:r>
                <a:rPr lang="en-US" sz="1100" dirty="0"/>
                <a:t> de DH, </a:t>
              </a:r>
              <a:r>
                <a:rPr lang="en-US" sz="1100" dirty="0" err="1"/>
                <a:t>pertenenciente</a:t>
              </a:r>
              <a:r>
                <a:rPr lang="en-US" sz="1100" dirty="0"/>
                <a:t> a </a:t>
              </a:r>
              <a:r>
                <a:rPr lang="en-US" sz="1100" dirty="0" err="1"/>
                <a:t>una</a:t>
              </a:r>
              <a:r>
                <a:rPr lang="en-US" sz="1100" dirty="0"/>
                <a:t> </a:t>
              </a:r>
              <a:r>
                <a:rPr lang="en-US" sz="1100" dirty="0" err="1"/>
                <a:t>organización</a:t>
              </a:r>
              <a:r>
                <a:rPr lang="en-US" sz="1100" dirty="0"/>
                <a:t> </a:t>
              </a:r>
              <a:r>
                <a:rPr lang="en-US" sz="1100" dirty="0" err="1"/>
                <a:t>feminista</a:t>
              </a:r>
              <a:r>
                <a:rPr lang="en-US" sz="1100" dirty="0"/>
                <a:t>, a fin de </a:t>
              </a:r>
              <a:r>
                <a:rPr lang="en-US" sz="1100" dirty="0" err="1"/>
                <a:t>impedir</a:t>
              </a:r>
              <a:r>
                <a:rPr lang="en-US" sz="1100" dirty="0"/>
                <a:t> o </a:t>
              </a:r>
              <a:r>
                <a:rPr lang="en-US" sz="1100" dirty="0" err="1"/>
                <a:t>limitar</a:t>
              </a:r>
              <a:r>
                <a:rPr lang="en-US" sz="1100" dirty="0"/>
                <a:t> </a:t>
              </a:r>
              <a:r>
                <a:rPr lang="en-US" sz="1100" dirty="0" err="1"/>
                <a:t>sus</a:t>
              </a:r>
              <a:r>
                <a:rPr lang="en-US" sz="1100" dirty="0"/>
                <a:t>  </a:t>
              </a:r>
              <a:r>
                <a:rPr lang="en-US" sz="1100" dirty="0" err="1"/>
                <a:t>funciones</a:t>
              </a:r>
              <a:r>
                <a:rPr lang="en-US" sz="1100" dirty="0"/>
                <a:t> y </a:t>
              </a:r>
              <a:r>
                <a:rPr lang="en-US" sz="1100" dirty="0" err="1"/>
                <a:t>oportunidades</a:t>
              </a:r>
              <a:r>
                <a:rPr lang="en-US" sz="1100" dirty="0"/>
                <a:t>. </a:t>
              </a:r>
            </a:p>
            <a:p>
              <a:pPr fontAlgn="base">
                <a:lnSpc>
                  <a:spcPts val="1100"/>
                </a:lnSpc>
                <a:spcBef>
                  <a:spcPct val="0"/>
                </a:spcBef>
                <a:spcAft>
                  <a:spcPct val="0"/>
                </a:spcAft>
              </a:pPr>
              <a:r>
                <a:rPr lang="en-US" sz="1100" dirty="0" err="1"/>
                <a:t>Ej</a:t>
              </a:r>
              <a:r>
                <a:rPr lang="en-US" sz="1100" dirty="0"/>
                <a:t>: </a:t>
              </a:r>
              <a:r>
                <a:rPr lang="en-US" sz="1100" dirty="0" err="1"/>
                <a:t>Amenazas</a:t>
              </a:r>
              <a:r>
                <a:rPr lang="en-US" sz="1100" dirty="0"/>
                <a:t> a </a:t>
              </a:r>
              <a:r>
                <a:rPr lang="en-US" sz="1100" dirty="0" err="1"/>
                <a:t>defensoras</a:t>
              </a:r>
              <a:r>
                <a:rPr lang="en-US" sz="1100" dirty="0"/>
                <a:t> o </a:t>
              </a:r>
              <a:r>
                <a:rPr lang="en-US" sz="1100" dirty="0" err="1"/>
                <a:t>sus</a:t>
              </a:r>
              <a:r>
                <a:rPr lang="en-US" sz="1100" dirty="0"/>
                <a:t> </a:t>
              </a:r>
              <a:r>
                <a:rPr lang="en-US" sz="1100" dirty="0" err="1"/>
                <a:t>familia</a:t>
              </a:r>
              <a:r>
                <a:rPr lang="en-US" sz="1100" dirty="0"/>
                <a:t>, </a:t>
              </a:r>
              <a:r>
                <a:rPr lang="en-US" sz="1100" dirty="0" err="1"/>
                <a:t>órdenes</a:t>
              </a:r>
              <a:r>
                <a:rPr lang="en-US" sz="1100" dirty="0"/>
                <a:t> </a:t>
              </a:r>
              <a:r>
                <a:rPr lang="en-US" sz="1100" dirty="0" err="1"/>
                <a:t>superiores</a:t>
              </a:r>
              <a:r>
                <a:rPr lang="en-US" sz="1100" dirty="0"/>
                <a:t> </a:t>
              </a:r>
              <a:r>
                <a:rPr lang="en-US" sz="1100" dirty="0" err="1"/>
                <a:t>dentro</a:t>
              </a:r>
              <a:r>
                <a:rPr lang="en-US" sz="1100" dirty="0"/>
                <a:t> de un PP, </a:t>
              </a:r>
              <a:r>
                <a:rPr lang="en-US" sz="1100" dirty="0" err="1"/>
                <a:t>acoso</a:t>
              </a:r>
              <a:r>
                <a:rPr lang="en-US" sz="1100" dirty="0"/>
                <a:t> </a:t>
              </a:r>
              <a:r>
                <a:rPr lang="en-US" sz="1100" dirty="0" err="1"/>
                <a:t>laboral</a:t>
              </a:r>
              <a:r>
                <a:rPr lang="en-US" sz="1100" dirty="0"/>
                <a:t>, </a:t>
              </a:r>
              <a:r>
                <a:rPr lang="en-US" sz="1100" dirty="0" err="1"/>
                <a:t>calumnias</a:t>
              </a:r>
              <a:r>
                <a:rPr lang="en-US" sz="1100" dirty="0"/>
                <a:t> </a:t>
              </a:r>
              <a:r>
                <a:rPr lang="en-US" sz="1100" dirty="0" err="1"/>
                <a:t>para</a:t>
              </a:r>
              <a:r>
                <a:rPr lang="en-US" sz="1100" dirty="0"/>
                <a:t> </a:t>
              </a:r>
              <a:r>
                <a:rPr lang="en-US" sz="1100" dirty="0" err="1"/>
                <a:t>destruir</a:t>
              </a:r>
              <a:r>
                <a:rPr lang="en-US" sz="1100" dirty="0"/>
                <a:t> </a:t>
              </a:r>
              <a:r>
                <a:rPr lang="en-US" sz="1100" dirty="0" err="1"/>
                <a:t>su</a:t>
              </a:r>
              <a:r>
                <a:rPr lang="en-US" sz="1100" dirty="0"/>
                <a:t> </a:t>
              </a:r>
              <a:r>
                <a:rPr lang="en-US" sz="1100" dirty="0" err="1"/>
                <a:t>imagen</a:t>
              </a:r>
              <a:r>
                <a:rPr lang="en-US" sz="1100" dirty="0"/>
                <a:t> </a:t>
              </a:r>
              <a:endParaRPr lang="en-US" sz="900" cap="small" dirty="0">
                <a:effectLst>
                  <a:outerShdw blurRad="25400" dist="38100" dir="2700000" algn="tl">
                    <a:srgbClr val="000000">
                      <a:alpha val="70000"/>
                    </a:srgbClr>
                  </a:outerShdw>
                </a:effectLst>
                <a:latin typeface="Calibri Light" panose="020F0302020204030204" pitchFamily="34" charset="0"/>
                <a:cs typeface="Arial" pitchFamily="34" charset="0"/>
              </a:endParaRPr>
            </a:p>
          </p:txBody>
        </p:sp>
        <p:sp>
          <p:nvSpPr>
            <p:cNvPr id="70" name="Rectangle 86"/>
            <p:cNvSpPr/>
            <p:nvPr/>
          </p:nvSpPr>
          <p:spPr>
            <a:xfrm>
              <a:off x="55064" y="2793700"/>
              <a:ext cx="703086" cy="1011383"/>
            </a:xfrm>
            <a:prstGeom prst="rect">
              <a:avLst/>
            </a:prstGeom>
            <a:solidFill>
              <a:srgbClr val="34B2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chemeClr val="tx1"/>
                  </a:solidFill>
                </a:rPr>
                <a:t>POLÍTICA </a:t>
              </a:r>
            </a:p>
          </p:txBody>
        </p:sp>
        <p:sp>
          <p:nvSpPr>
            <p:cNvPr id="71" name="L-Shape 87"/>
            <p:cNvSpPr/>
            <p:nvPr/>
          </p:nvSpPr>
          <p:spPr>
            <a:xfrm>
              <a:off x="51112" y="2793700"/>
              <a:ext cx="724140" cy="1011383"/>
            </a:xfrm>
            <a:prstGeom prst="corner">
              <a:avLst>
                <a:gd name="adj1" fmla="val 9680"/>
                <a:gd name="adj2" fmla="val 9681"/>
              </a:avLst>
            </a:prstGeom>
            <a:solidFill>
              <a:srgbClr val="218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72" name="L-Shape 85"/>
            <p:cNvSpPr/>
            <p:nvPr/>
          </p:nvSpPr>
          <p:spPr>
            <a:xfrm>
              <a:off x="850945" y="2792338"/>
              <a:ext cx="1700157" cy="1011383"/>
            </a:xfrm>
            <a:prstGeom prst="corner">
              <a:avLst>
                <a:gd name="adj1" fmla="val 9680"/>
                <a:gd name="adj2" fmla="val 0"/>
              </a:avLst>
            </a:prstGeom>
            <a:solidFill>
              <a:srgbClr val="218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73" name="Group 76"/>
          <p:cNvGrpSpPr/>
          <p:nvPr/>
        </p:nvGrpSpPr>
        <p:grpSpPr>
          <a:xfrm>
            <a:off x="518621" y="4950172"/>
            <a:ext cx="3549323" cy="1431155"/>
            <a:chOff x="5355758" y="2304226"/>
            <a:chExt cx="3464392" cy="1015464"/>
          </a:xfrm>
        </p:grpSpPr>
        <p:sp>
          <p:nvSpPr>
            <p:cNvPr id="74" name="Rectangle 77"/>
            <p:cNvSpPr/>
            <p:nvPr/>
          </p:nvSpPr>
          <p:spPr>
            <a:xfrm>
              <a:off x="6632290" y="2308307"/>
              <a:ext cx="2187860" cy="101138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fontAlgn="base">
                <a:spcBef>
                  <a:spcPct val="0"/>
                </a:spcBef>
                <a:spcAft>
                  <a:spcPct val="0"/>
                </a:spcAft>
              </a:pPr>
              <a:r>
                <a:rPr lang="en-US" sz="1100" dirty="0" err="1"/>
                <a:t>Producción</a:t>
              </a:r>
              <a:r>
                <a:rPr lang="en-US" sz="1100" dirty="0"/>
                <a:t> o </a:t>
              </a:r>
              <a:r>
                <a:rPr lang="en-US" sz="1100" dirty="0" err="1"/>
                <a:t>reproducción</a:t>
              </a:r>
              <a:r>
                <a:rPr lang="en-US" sz="1100" dirty="0"/>
                <a:t> de </a:t>
              </a:r>
              <a:r>
                <a:rPr lang="en-US" sz="1100" dirty="0" err="1"/>
                <a:t>mensajes</a:t>
              </a:r>
              <a:r>
                <a:rPr lang="en-US" sz="1100" dirty="0"/>
                <a:t>, </a:t>
              </a:r>
              <a:r>
                <a:rPr lang="en-US" sz="1100" dirty="0" err="1"/>
                <a:t>símbolos</a:t>
              </a:r>
              <a:r>
                <a:rPr lang="en-US" sz="1100" dirty="0"/>
                <a:t>, </a:t>
              </a:r>
              <a:r>
                <a:rPr lang="en-US" sz="1100" dirty="0" err="1"/>
                <a:t>signos</a:t>
              </a:r>
              <a:r>
                <a:rPr lang="en-US" sz="1100" dirty="0"/>
                <a:t> o </a:t>
              </a:r>
              <a:r>
                <a:rPr lang="en-US" sz="1100" dirty="0" err="1"/>
                <a:t>imposiciones</a:t>
              </a:r>
              <a:r>
                <a:rPr lang="en-US" sz="1100" dirty="0"/>
                <a:t> en </a:t>
              </a:r>
              <a:r>
                <a:rPr lang="en-US" sz="1100" dirty="0" err="1"/>
                <a:t>todos</a:t>
              </a:r>
              <a:r>
                <a:rPr lang="en-US" sz="1100" dirty="0"/>
                <a:t> los </a:t>
              </a:r>
              <a:r>
                <a:rPr lang="en-US" sz="1100" dirty="0" err="1"/>
                <a:t>ambitos</a:t>
              </a:r>
              <a:r>
                <a:rPr lang="en-US" sz="1100" dirty="0"/>
                <a:t> </a:t>
              </a:r>
              <a:r>
                <a:rPr lang="en-US" sz="1100" dirty="0" err="1"/>
                <a:t>que</a:t>
              </a:r>
              <a:r>
                <a:rPr lang="en-US" sz="1100" dirty="0"/>
                <a:t> </a:t>
              </a:r>
              <a:r>
                <a:rPr lang="en-US" sz="1100" dirty="0" err="1"/>
                <a:t>replican</a:t>
              </a:r>
              <a:r>
                <a:rPr lang="en-US" sz="1100" dirty="0"/>
                <a:t> y </a:t>
              </a:r>
              <a:r>
                <a:rPr lang="en-US" sz="1100" dirty="0" err="1"/>
                <a:t>fortalecen</a:t>
              </a:r>
              <a:r>
                <a:rPr lang="en-US" sz="1100" dirty="0"/>
                <a:t> la </a:t>
              </a:r>
              <a:r>
                <a:rPr lang="en-US" sz="1100" dirty="0" err="1"/>
                <a:t>desigualdad</a:t>
              </a:r>
              <a:r>
                <a:rPr lang="en-US" sz="1100" dirty="0"/>
                <a:t> de </a:t>
              </a:r>
              <a:r>
                <a:rPr lang="en-US" sz="1100" dirty="0" err="1"/>
                <a:t>las</a:t>
              </a:r>
              <a:r>
                <a:rPr lang="en-US" sz="1100" dirty="0"/>
                <a:t> </a:t>
              </a:r>
              <a:r>
                <a:rPr lang="en-US" sz="1100" dirty="0" err="1"/>
                <a:t>mujeres</a:t>
              </a:r>
              <a:r>
                <a:rPr lang="en-US" sz="1100" dirty="0"/>
                <a:t>, </a:t>
              </a:r>
              <a:r>
                <a:rPr lang="en-US" sz="1100" dirty="0" err="1"/>
                <a:t>su</a:t>
              </a:r>
              <a:r>
                <a:rPr lang="en-US" sz="1100" dirty="0"/>
                <a:t> </a:t>
              </a:r>
              <a:r>
                <a:rPr lang="en-US" sz="1100" dirty="0" err="1"/>
                <a:t>exclusión</a:t>
              </a:r>
              <a:r>
                <a:rPr lang="en-US" sz="1100" dirty="0"/>
                <a:t> y </a:t>
              </a:r>
              <a:r>
                <a:rPr lang="en-US" sz="1100" dirty="0" err="1"/>
                <a:t>subordinación</a:t>
              </a:r>
              <a:r>
                <a:rPr lang="en-US" sz="1100" dirty="0"/>
                <a:t>.</a:t>
              </a:r>
            </a:p>
            <a:p>
              <a:pPr fontAlgn="base">
                <a:spcBef>
                  <a:spcPct val="0"/>
                </a:spcBef>
                <a:spcAft>
                  <a:spcPct val="0"/>
                </a:spcAft>
              </a:pPr>
              <a:r>
                <a:rPr lang="en-US" sz="1100" dirty="0" err="1"/>
                <a:t>Ej</a:t>
              </a:r>
              <a:r>
                <a:rPr lang="en-US" sz="1100" dirty="0"/>
                <a:t>: </a:t>
              </a:r>
              <a:r>
                <a:rPr lang="en-US" sz="1100" dirty="0" err="1"/>
                <a:t>Publicidad</a:t>
              </a:r>
              <a:r>
                <a:rPr lang="en-US" sz="1100" dirty="0"/>
                <a:t> </a:t>
              </a:r>
              <a:r>
                <a:rPr lang="en-US" sz="1100" dirty="0" err="1"/>
                <a:t>sexista</a:t>
              </a:r>
              <a:r>
                <a:rPr lang="en-US" sz="1100" dirty="0"/>
                <a:t>, </a:t>
              </a:r>
              <a:r>
                <a:rPr lang="en-US" sz="1100" dirty="0" err="1"/>
                <a:t>canciones</a:t>
              </a:r>
              <a:r>
                <a:rPr lang="en-US" sz="1100" dirty="0"/>
                <a:t> </a:t>
              </a:r>
            </a:p>
          </p:txBody>
        </p:sp>
        <p:grpSp>
          <p:nvGrpSpPr>
            <p:cNvPr id="75" name="Group 78"/>
            <p:cNvGrpSpPr/>
            <p:nvPr/>
          </p:nvGrpSpPr>
          <p:grpSpPr>
            <a:xfrm>
              <a:off x="5355758" y="2304227"/>
              <a:ext cx="1006226" cy="1011383"/>
              <a:chOff x="5368714" y="2304227"/>
              <a:chExt cx="1006226" cy="1011383"/>
            </a:xfrm>
          </p:grpSpPr>
          <p:sp>
            <p:nvSpPr>
              <p:cNvPr id="77" name="Rectangle 80"/>
              <p:cNvSpPr/>
              <p:nvPr/>
            </p:nvSpPr>
            <p:spPr>
              <a:xfrm>
                <a:off x="5374191" y="2304227"/>
                <a:ext cx="1000749" cy="1011383"/>
              </a:xfrm>
              <a:prstGeom prst="rect">
                <a:avLst/>
              </a:prstGeom>
              <a:solidFill>
                <a:srgbClr val="0653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t>SIMBÓLICA</a:t>
                </a:r>
                <a:endParaRPr lang="en-US" sz="1100" dirty="0">
                  <a:solidFill>
                    <a:schemeClr val="lt1"/>
                  </a:solidFill>
                </a:endParaRPr>
              </a:p>
            </p:txBody>
          </p:sp>
          <p:sp>
            <p:nvSpPr>
              <p:cNvPr id="78" name="L-Shape 81"/>
              <p:cNvSpPr/>
              <p:nvPr/>
            </p:nvSpPr>
            <p:spPr>
              <a:xfrm>
                <a:off x="5368714" y="2304227"/>
                <a:ext cx="1003486" cy="1011383"/>
              </a:xfrm>
              <a:prstGeom prst="corner">
                <a:avLst>
                  <a:gd name="adj1" fmla="val 9680"/>
                  <a:gd name="adj2" fmla="val 9681"/>
                </a:avLst>
              </a:prstGeom>
              <a:solidFill>
                <a:srgbClr val="032B4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sp>
          <p:nvSpPr>
            <p:cNvPr id="76" name="L-Shape 79"/>
            <p:cNvSpPr/>
            <p:nvPr/>
          </p:nvSpPr>
          <p:spPr>
            <a:xfrm>
              <a:off x="6464136" y="2304226"/>
              <a:ext cx="2356013" cy="1011383"/>
            </a:xfrm>
            <a:prstGeom prst="corner">
              <a:avLst>
                <a:gd name="adj1" fmla="val 9680"/>
                <a:gd name="adj2" fmla="val 0"/>
              </a:avLst>
            </a:prstGeom>
            <a:solidFill>
              <a:srgbClr val="054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79" name="Group 12"/>
          <p:cNvGrpSpPr/>
          <p:nvPr/>
        </p:nvGrpSpPr>
        <p:grpSpPr>
          <a:xfrm>
            <a:off x="4749467" y="1128826"/>
            <a:ext cx="3926989" cy="1868126"/>
            <a:chOff x="51112" y="5343888"/>
            <a:chExt cx="2868136" cy="1012743"/>
          </a:xfrm>
        </p:grpSpPr>
        <p:sp>
          <p:nvSpPr>
            <p:cNvPr id="80" name="Rectangle 89"/>
            <p:cNvSpPr/>
            <p:nvPr/>
          </p:nvSpPr>
          <p:spPr>
            <a:xfrm>
              <a:off x="1081897" y="5345248"/>
              <a:ext cx="1837351" cy="101138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fontAlgn="base">
                <a:spcBef>
                  <a:spcPct val="0"/>
                </a:spcBef>
                <a:spcAft>
                  <a:spcPct val="0"/>
                </a:spcAft>
              </a:pPr>
              <a:r>
                <a:rPr lang="en-US" sz="1100" dirty="0" err="1"/>
                <a:t>Acción</a:t>
              </a:r>
              <a:r>
                <a:rPr lang="en-US" sz="1100" dirty="0"/>
                <a:t> u </a:t>
              </a:r>
              <a:r>
                <a:rPr lang="en-US" sz="1100" dirty="0" err="1"/>
                <a:t>omisión</a:t>
              </a:r>
              <a:r>
                <a:rPr lang="en-US" sz="1100" dirty="0"/>
                <a:t> </a:t>
              </a:r>
              <a:r>
                <a:rPr lang="en-US" sz="1100" dirty="0" err="1"/>
                <a:t>que</a:t>
              </a:r>
              <a:r>
                <a:rPr lang="en-US" sz="1100" dirty="0"/>
                <a:t> </a:t>
              </a:r>
              <a:r>
                <a:rPr lang="en-US" sz="1100" dirty="0" err="1"/>
                <a:t>tenga</a:t>
              </a:r>
              <a:r>
                <a:rPr lang="en-US" sz="1100" dirty="0"/>
                <a:t> </a:t>
              </a:r>
              <a:r>
                <a:rPr lang="en-US" sz="1100" dirty="0" err="1"/>
                <a:t>como</a:t>
              </a:r>
              <a:r>
                <a:rPr lang="en-US" sz="1100" dirty="0"/>
                <a:t> </a:t>
              </a:r>
              <a:r>
                <a:rPr lang="en-US" sz="1100" dirty="0" err="1"/>
                <a:t>consecuencia</a:t>
              </a:r>
              <a:r>
                <a:rPr lang="en-US" sz="1100" dirty="0"/>
                <a:t> la </a:t>
              </a:r>
              <a:r>
                <a:rPr lang="en-US" sz="1100" dirty="0" err="1"/>
                <a:t>reducción</a:t>
              </a:r>
              <a:r>
                <a:rPr lang="en-US" sz="1100" dirty="0"/>
                <a:t> o </a:t>
              </a:r>
              <a:r>
                <a:rPr lang="en-US" sz="1100" dirty="0" err="1"/>
                <a:t>debilitamiento</a:t>
              </a:r>
              <a:r>
                <a:rPr lang="en-US" sz="1100" dirty="0"/>
                <a:t> de los </a:t>
              </a:r>
              <a:r>
                <a:rPr lang="en-US" sz="1100" dirty="0" err="1"/>
                <a:t>recursos</a:t>
              </a:r>
              <a:r>
                <a:rPr lang="en-US" sz="1100" dirty="0"/>
                <a:t> </a:t>
              </a:r>
              <a:r>
                <a:rPr lang="en-US" sz="1100" dirty="0" err="1"/>
                <a:t>económicos</a:t>
              </a:r>
              <a:r>
                <a:rPr lang="en-US" sz="1100" dirty="0"/>
                <a:t> o el </a:t>
              </a:r>
              <a:r>
                <a:rPr lang="en-US" sz="1100" dirty="0" err="1"/>
                <a:t>patrimonio</a:t>
              </a:r>
              <a:r>
                <a:rPr lang="en-US" sz="1100" dirty="0"/>
                <a:t> de </a:t>
              </a:r>
              <a:r>
                <a:rPr lang="en-US" sz="1100" dirty="0" err="1"/>
                <a:t>una</a:t>
              </a:r>
              <a:r>
                <a:rPr lang="en-US" sz="1100" dirty="0"/>
                <a:t> </a:t>
              </a:r>
              <a:r>
                <a:rPr lang="en-US" sz="1100" dirty="0" err="1"/>
                <a:t>mujer</a:t>
              </a:r>
              <a:r>
                <a:rPr lang="en-US" sz="1100" dirty="0"/>
                <a:t>, </a:t>
              </a:r>
              <a:r>
                <a:rPr lang="en-US" sz="1100" dirty="0" err="1"/>
                <a:t>incluso</a:t>
              </a:r>
              <a:r>
                <a:rPr lang="en-US" sz="1100" dirty="0"/>
                <a:t> </a:t>
              </a:r>
              <a:r>
                <a:rPr lang="en-US" sz="1100" dirty="0" err="1"/>
                <a:t>dentro</a:t>
              </a:r>
              <a:r>
                <a:rPr lang="en-US" sz="1100" dirty="0"/>
                <a:t> de la </a:t>
              </a:r>
              <a:r>
                <a:rPr lang="en-US" sz="1100" dirty="0" err="1"/>
                <a:t>sociedad</a:t>
              </a:r>
              <a:r>
                <a:rPr lang="en-US" sz="1100" dirty="0"/>
                <a:t> </a:t>
              </a:r>
              <a:r>
                <a:rPr lang="en-US" sz="1100" dirty="0" err="1"/>
                <a:t>conyugal</a:t>
              </a:r>
              <a:r>
                <a:rPr lang="en-US" sz="1100" dirty="0"/>
                <a:t> o </a:t>
              </a:r>
              <a:r>
                <a:rPr lang="en-US" sz="1100" dirty="0" err="1"/>
                <a:t>unión</a:t>
              </a:r>
              <a:r>
                <a:rPr lang="en-US" sz="1100" dirty="0"/>
                <a:t> </a:t>
              </a:r>
              <a:r>
                <a:rPr lang="en-US" sz="1100" dirty="0" err="1"/>
                <a:t>libre</a:t>
              </a:r>
              <a:r>
                <a:rPr lang="en-US" sz="1100" dirty="0"/>
                <a:t>. </a:t>
              </a:r>
            </a:p>
            <a:p>
              <a:pPr fontAlgn="base">
                <a:spcBef>
                  <a:spcPct val="0"/>
                </a:spcBef>
                <a:spcAft>
                  <a:spcPct val="0"/>
                </a:spcAft>
              </a:pPr>
              <a:r>
                <a:rPr lang="en-US" sz="1100" dirty="0" err="1"/>
                <a:t>Ej</a:t>
              </a:r>
              <a:r>
                <a:rPr lang="en-US" sz="1100" dirty="0"/>
                <a:t>: </a:t>
              </a:r>
              <a:r>
                <a:rPr lang="en-US" sz="1100" dirty="0" err="1"/>
                <a:t>Sustracción</a:t>
              </a:r>
              <a:r>
                <a:rPr lang="en-US" sz="1100" dirty="0"/>
                <a:t>, </a:t>
              </a:r>
              <a:r>
                <a:rPr lang="en-US" sz="1100" dirty="0" err="1"/>
                <a:t>retención</a:t>
              </a:r>
              <a:r>
                <a:rPr lang="en-US" sz="1100" dirty="0"/>
                <a:t> o </a:t>
              </a:r>
              <a:r>
                <a:rPr lang="en-US" sz="1100" dirty="0" err="1"/>
                <a:t>destrucción</a:t>
              </a:r>
              <a:r>
                <a:rPr lang="en-US" sz="1100" dirty="0"/>
                <a:t> de </a:t>
              </a:r>
              <a:r>
                <a:rPr lang="en-US" sz="1100" dirty="0" err="1"/>
                <a:t>bienes</a:t>
              </a:r>
              <a:r>
                <a:rPr lang="en-US" sz="1100" dirty="0"/>
                <a:t>, </a:t>
              </a:r>
              <a:r>
                <a:rPr lang="en-US" sz="1100" dirty="0" err="1"/>
                <a:t>documentos</a:t>
              </a:r>
              <a:r>
                <a:rPr lang="en-US" sz="1100" dirty="0"/>
                <a:t> </a:t>
              </a:r>
              <a:r>
                <a:rPr lang="en-US" sz="1100" dirty="0" err="1"/>
                <a:t>incumplimiento</a:t>
              </a:r>
              <a:r>
                <a:rPr lang="en-US" sz="1100" dirty="0"/>
                <a:t> de </a:t>
              </a:r>
              <a:r>
                <a:rPr lang="en-US" sz="1100" dirty="0" err="1"/>
                <a:t>obligaciones</a:t>
              </a:r>
              <a:r>
                <a:rPr lang="en-US" sz="1100" dirty="0"/>
                <a:t> </a:t>
              </a:r>
            </a:p>
          </p:txBody>
        </p:sp>
        <p:sp>
          <p:nvSpPr>
            <p:cNvPr id="81" name="Rectangle 92"/>
            <p:cNvSpPr/>
            <p:nvPr/>
          </p:nvSpPr>
          <p:spPr>
            <a:xfrm>
              <a:off x="55064" y="5343888"/>
              <a:ext cx="720188" cy="1011383"/>
            </a:xfrm>
            <a:prstGeom prst="rect">
              <a:avLst/>
            </a:prstGeom>
            <a:solidFill>
              <a:srgbClr val="8B10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b="1" dirty="0">
                  <a:solidFill>
                    <a:schemeClr val="bg1"/>
                  </a:solidFill>
                </a:rPr>
                <a:t>ECONÓMICA</a:t>
              </a:r>
            </a:p>
          </p:txBody>
        </p:sp>
        <p:sp>
          <p:nvSpPr>
            <p:cNvPr id="82" name="L-Shape 93"/>
            <p:cNvSpPr/>
            <p:nvPr/>
          </p:nvSpPr>
          <p:spPr>
            <a:xfrm>
              <a:off x="51112" y="5343888"/>
              <a:ext cx="724140" cy="1011383"/>
            </a:xfrm>
            <a:prstGeom prst="corner">
              <a:avLst>
                <a:gd name="adj1" fmla="val 9680"/>
                <a:gd name="adj2" fmla="val 9681"/>
              </a:avLst>
            </a:prstGeom>
            <a:solidFill>
              <a:srgbClr val="730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83" name="L-Shape 91"/>
            <p:cNvSpPr/>
            <p:nvPr/>
          </p:nvSpPr>
          <p:spPr>
            <a:xfrm>
              <a:off x="850946" y="5343888"/>
              <a:ext cx="1700157" cy="1011383"/>
            </a:xfrm>
            <a:prstGeom prst="corner">
              <a:avLst>
                <a:gd name="adj1" fmla="val 9680"/>
                <a:gd name="adj2" fmla="val 0"/>
              </a:avLst>
            </a:prstGeom>
            <a:solidFill>
              <a:srgbClr val="730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spTree>
    <p:extLst>
      <p:ext uri="{BB962C8B-B14F-4D97-AF65-F5344CB8AC3E}">
        <p14:creationId xmlns:p14="http://schemas.microsoft.com/office/powerpoint/2010/main" val="2708985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redondeado"/>
          <p:cNvSpPr/>
          <p:nvPr/>
        </p:nvSpPr>
        <p:spPr>
          <a:xfrm>
            <a:off x="1907704" y="620688"/>
            <a:ext cx="5112568" cy="504056"/>
          </a:xfrm>
          <a:prstGeom prst="round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400" b="1" dirty="0">
                <a:solidFill>
                  <a:schemeClr val="tx1"/>
                </a:solidFill>
              </a:rPr>
              <a:t>ÁMBITOS DE LA VIOLENCIA  </a:t>
            </a:r>
          </a:p>
        </p:txBody>
      </p:sp>
      <p:sp>
        <p:nvSpPr>
          <p:cNvPr id="15" name="14 Rectángulo redondeado"/>
          <p:cNvSpPr/>
          <p:nvPr/>
        </p:nvSpPr>
        <p:spPr>
          <a:xfrm>
            <a:off x="465659" y="1340767"/>
            <a:ext cx="3600400" cy="4132913"/>
          </a:xfrm>
          <a:prstGeom prst="round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just">
              <a:buAutoNum type="arabicPeriod"/>
            </a:pPr>
            <a:r>
              <a:rPr lang="es-EC" sz="1600" dirty="0">
                <a:solidFill>
                  <a:schemeClr val="tx1"/>
                </a:solidFill>
              </a:rPr>
              <a:t>Intrafamiliar o doméstico</a:t>
            </a:r>
          </a:p>
          <a:p>
            <a:pPr marL="342900" indent="-342900" algn="just">
              <a:buAutoNum type="arabicPeriod"/>
            </a:pPr>
            <a:r>
              <a:rPr lang="es-EC" sz="1600" dirty="0">
                <a:solidFill>
                  <a:schemeClr val="tx1"/>
                </a:solidFill>
              </a:rPr>
              <a:t>Educativo</a:t>
            </a:r>
          </a:p>
          <a:p>
            <a:pPr marL="342900" indent="-342900" algn="just">
              <a:buAutoNum type="arabicPeriod"/>
            </a:pPr>
            <a:r>
              <a:rPr lang="es-EC" sz="1600" dirty="0">
                <a:solidFill>
                  <a:schemeClr val="tx1"/>
                </a:solidFill>
              </a:rPr>
              <a:t>Laboral </a:t>
            </a:r>
          </a:p>
          <a:p>
            <a:pPr marL="342900" indent="-342900" algn="just">
              <a:buAutoNum type="arabicPeriod"/>
            </a:pPr>
            <a:r>
              <a:rPr lang="es-EC" sz="1600" dirty="0">
                <a:solidFill>
                  <a:schemeClr val="tx1"/>
                </a:solidFill>
              </a:rPr>
              <a:t>Deportivo </a:t>
            </a:r>
          </a:p>
          <a:p>
            <a:pPr marL="342900" indent="-342900" algn="just">
              <a:buAutoNum type="arabicPeriod"/>
            </a:pPr>
            <a:r>
              <a:rPr lang="es-EC" sz="1600" dirty="0">
                <a:solidFill>
                  <a:schemeClr val="tx1"/>
                </a:solidFill>
              </a:rPr>
              <a:t>Estatal e institucional </a:t>
            </a:r>
          </a:p>
          <a:p>
            <a:pPr marL="342900" indent="-342900" algn="just">
              <a:buAutoNum type="arabicPeriod"/>
            </a:pPr>
            <a:r>
              <a:rPr lang="es-EC" sz="1600" dirty="0">
                <a:solidFill>
                  <a:schemeClr val="tx1"/>
                </a:solidFill>
              </a:rPr>
              <a:t>Centros de Privación de Libertad </a:t>
            </a:r>
          </a:p>
          <a:p>
            <a:pPr marL="342900" indent="-342900" algn="just">
              <a:buAutoNum type="arabicPeriod"/>
            </a:pPr>
            <a:r>
              <a:rPr lang="es-EC" sz="1600" dirty="0">
                <a:solidFill>
                  <a:schemeClr val="tx1"/>
                </a:solidFill>
              </a:rPr>
              <a:t>Mediático y Cibernético </a:t>
            </a:r>
          </a:p>
          <a:p>
            <a:pPr marL="342900" indent="-342900" algn="just">
              <a:buAutoNum type="arabicPeriod"/>
            </a:pPr>
            <a:r>
              <a:rPr lang="es-EC" sz="1600" dirty="0">
                <a:solidFill>
                  <a:schemeClr val="tx1"/>
                </a:solidFill>
              </a:rPr>
              <a:t>Espacio público o comunitario </a:t>
            </a:r>
          </a:p>
          <a:p>
            <a:pPr marL="342900" indent="-342900" algn="just">
              <a:buAutoNum type="arabicPeriod"/>
            </a:pPr>
            <a:r>
              <a:rPr lang="es-EC" sz="1600" dirty="0">
                <a:solidFill>
                  <a:schemeClr val="tx1"/>
                </a:solidFill>
              </a:rPr>
              <a:t>Centros e instituciones de salud </a:t>
            </a:r>
          </a:p>
          <a:p>
            <a:pPr marL="342900" indent="-342900" algn="just">
              <a:buAutoNum type="arabicPeriod"/>
            </a:pPr>
            <a:r>
              <a:rPr lang="es-EC" sz="1600" dirty="0">
                <a:solidFill>
                  <a:schemeClr val="tx1"/>
                </a:solidFill>
              </a:rPr>
              <a:t>Emergencias y situaciones humanitarias </a:t>
            </a:r>
          </a:p>
        </p:txBody>
      </p:sp>
      <p:sp>
        <p:nvSpPr>
          <p:cNvPr id="13" name="12 Rectángulo redondeado"/>
          <p:cNvSpPr/>
          <p:nvPr/>
        </p:nvSpPr>
        <p:spPr>
          <a:xfrm>
            <a:off x="424198" y="5733255"/>
            <a:ext cx="8217934" cy="720081"/>
          </a:xfrm>
          <a:prstGeom prst="round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400" b="1" dirty="0">
                <a:solidFill>
                  <a:schemeClr val="tx1"/>
                </a:solidFill>
              </a:rPr>
              <a:t>Recuerde: Puede existir concurrencia de violencias en una misma víctima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915" y="3104421"/>
            <a:ext cx="2149894" cy="1247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4364" y="1254904"/>
            <a:ext cx="1917671" cy="109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4247" y="1705531"/>
            <a:ext cx="1987562" cy="1294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5372" y="2564904"/>
            <a:ext cx="2076822" cy="1163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4364" y="3929025"/>
            <a:ext cx="2057830" cy="1231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723" y="4544813"/>
            <a:ext cx="2028277" cy="1135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11560" y="2348880"/>
            <a:ext cx="7851648" cy="1828800"/>
          </a:xfrm>
        </p:spPr>
        <p:txBody>
          <a:bodyPr>
            <a:normAutofit fontScale="90000"/>
          </a:bodyPr>
          <a:lstStyle/>
          <a:p>
            <a:r>
              <a:rPr lang="es-EC" dirty="0"/>
              <a:t>MEDIDAS ADMINISTRATIVAS DE PROTECCIÓN INMEDIATA   </a:t>
            </a:r>
          </a:p>
        </p:txBody>
      </p:sp>
    </p:spTree>
    <p:extLst>
      <p:ext uri="{BB962C8B-B14F-4D97-AF65-F5344CB8AC3E}">
        <p14:creationId xmlns:p14="http://schemas.microsoft.com/office/powerpoint/2010/main" val="28275861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10330</TotalTime>
  <Words>3621</Words>
  <Application>Microsoft Office PowerPoint</Application>
  <PresentationFormat>Presentación en pantalla (4:3)</PresentationFormat>
  <Paragraphs>862</Paragraphs>
  <Slides>34</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34</vt:i4>
      </vt:variant>
    </vt:vector>
  </HeadingPairs>
  <TitlesOfParts>
    <vt:vector size="43" baseType="lpstr">
      <vt:lpstr>Arial</vt:lpstr>
      <vt:lpstr>Calibri</vt:lpstr>
      <vt:lpstr>Calibri Light</vt:lpstr>
      <vt:lpstr>Constantia</vt:lpstr>
      <vt:lpstr>GeosansLight</vt:lpstr>
      <vt:lpstr>Wingdings</vt:lpstr>
      <vt:lpstr>Wingdings 2</vt:lpstr>
      <vt:lpstr>Flujo</vt:lpstr>
      <vt:lpstr>Tema de Office</vt:lpstr>
      <vt:lpstr>Presentación de PowerPoint</vt:lpstr>
      <vt:lpstr>INTRODUCCIÓN A LA LEY </vt:lpstr>
      <vt:lpstr>Presentación de PowerPoint</vt:lpstr>
      <vt:lpstr>Presentación de PowerPoint</vt:lpstr>
      <vt:lpstr>Presentación de PowerPoint</vt:lpstr>
      <vt:lpstr>Presentación de PowerPoint</vt:lpstr>
      <vt:lpstr>TIPOS DE VIOLENCIA </vt:lpstr>
      <vt:lpstr>Presentación de PowerPoint</vt:lpstr>
      <vt:lpstr>MEDIDAS ADMINISTRATIVAS DE PROTECCIÓN INMEDIATA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PROCEDIMIENTO ADMINISTRATIVO PARA OTORGAR MAPIs </vt:lpstr>
      <vt:lpstr>Presentación de PowerPoint</vt:lpstr>
      <vt:lpstr>Presentación de PowerPoint</vt:lpstr>
      <vt:lpstr>Presentación de PowerPoint</vt:lpstr>
      <vt:lpstr>Presentación de PowerPoint</vt:lpstr>
      <vt:lpstr>Presentación de PowerPoint</vt:lpstr>
      <vt:lpstr>Presentación de PowerPoint</vt:lpstr>
      <vt:lpstr>Coordinación con la Policía Nacional</vt:lpstr>
      <vt:lpstr>Coordinación Interinstitucional  en territorio </vt:lpstr>
      <vt:lpstr>DOCUMENTOS TÈCNICOS Y SISTEMAS QUE FORTALECEN EL PROCEDIMIENTO PARA OTORGAR  MAPIs  </vt:lpstr>
      <vt:lpstr>MANUAL DE PROCEDIMIENTOS Disponible en el siguiente link: https://www.ministeriodegobierno.gob.ec/wp-content/uploads/2019/11/Anexo-6-Manual-del-proceso-de-gestio%CC%81n-de-otorgamiento-de-MAPI_compressed.pdf </vt:lpstr>
      <vt:lpstr>SISTEMA INFORMÁTICO MAPIs</vt:lpstr>
      <vt:lpstr>MÓDULO EXTERNO – SATJE </vt:lpstr>
      <vt:lpstr>REPORTE DE DATOS    </vt:lpstr>
      <vt:lpstr>Presentación de PowerPoint</vt:lpstr>
      <vt:lpstr>PROCESO DE REGISTRO Y SEGUIMIENTO ADMINISTRATIVO DE MAPIs</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Manuel Varese</dc:creator>
  <cp:lastModifiedBy>Galo</cp:lastModifiedBy>
  <cp:revision>737</cp:revision>
  <cp:lastPrinted>2015-11-26T20:38:21Z</cp:lastPrinted>
  <dcterms:created xsi:type="dcterms:W3CDTF">2013-10-08T10:54:03Z</dcterms:created>
  <dcterms:modified xsi:type="dcterms:W3CDTF">2021-07-29T14:29:28Z</dcterms:modified>
</cp:coreProperties>
</file>