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DC57-79AA-4A1F-8D47-5526E64886EB}" type="datetimeFigureOut">
              <a:rPr lang="es-EC" smtClean="0"/>
              <a:pPr/>
              <a:t>14/09/2020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B027D-9917-4503-803B-75D3A23D35C6}" type="slidenum">
              <a:rPr lang="es-EC" smtClean="0"/>
              <a:pPr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4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pic>
        <p:nvPicPr>
          <p:cNvPr id="5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6" name="TextBox 20"/>
          <p:cNvSpPr txBox="1"/>
          <p:nvPr/>
        </p:nvSpPr>
        <p:spPr>
          <a:xfrm>
            <a:off x="454025" y="428604"/>
            <a:ext cx="8475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7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500034" y="1357298"/>
            <a:ext cx="84296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2: DELIBERACIÓN PÚBLICA Y EVALUACIÓN CIUDADANA DEL INFORME DE RENDICIÓN DE CUENTAS</a:t>
            </a:r>
          </a:p>
        </p:txBody>
      </p:sp>
      <p:sp>
        <p:nvSpPr>
          <p:cNvPr id="8" name="Rectángulo 5">
            <a:extLst>
              <a:ext uri="{FF2B5EF4-FFF2-40B4-BE49-F238E27FC236}">
                <a16:creationId xmlns="" xmlns:a16="http://schemas.microsoft.com/office/drawing/2014/main" id="{75C4571A-F3AB-405E-9756-EC69ED97184D}"/>
              </a:ext>
            </a:extLst>
          </p:cNvPr>
          <p:cNvSpPr/>
          <p:nvPr/>
        </p:nvSpPr>
        <p:spPr>
          <a:xfrm>
            <a:off x="857224" y="2285992"/>
            <a:ext cx="792088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dirty="0">
                <a:solidFill>
                  <a:schemeClr val="accent1">
                    <a:lumMod val="75000"/>
                  </a:schemeClr>
                </a:solidFill>
              </a:rPr>
              <a:t>Difusión del Informe de Rendición de Cuentas</a:t>
            </a:r>
          </a:p>
          <a:p>
            <a:endParaRPr lang="es-EC" sz="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s-EC" dirty="0"/>
              <a:t>Difusión del Informe a través de distintos medios: desde el 20 de </a:t>
            </a:r>
            <a:r>
              <a:rPr lang="es-EC" dirty="0" smtClean="0"/>
              <a:t>Marzo 2020.</a:t>
            </a:r>
            <a:endParaRPr lang="es-EC" dirty="0"/>
          </a:p>
          <a:p>
            <a:pPr marL="342900" indent="-342900">
              <a:buFont typeface="+mj-lt"/>
              <a:buAutoNum type="arabicPeriod"/>
            </a:pPr>
            <a:r>
              <a:rPr lang="es-EC" dirty="0"/>
              <a:t>En redes sociales de la Gobernación de Chimborazo</a:t>
            </a:r>
          </a:p>
          <a:p>
            <a:pPr marL="342900" indent="-342900">
              <a:buFont typeface="+mj-lt"/>
              <a:buAutoNum type="arabicPeriod"/>
            </a:pPr>
            <a:r>
              <a:rPr lang="es-EC" dirty="0"/>
              <a:t>Invitaciones digitales.</a:t>
            </a:r>
          </a:p>
        </p:txBody>
      </p:sp>
      <p:sp>
        <p:nvSpPr>
          <p:cNvPr id="9" name="Rectángulo 6">
            <a:extLst>
              <a:ext uri="{FF2B5EF4-FFF2-40B4-BE49-F238E27FC236}">
                <a16:creationId xmlns="" xmlns:a16="http://schemas.microsoft.com/office/drawing/2014/main" id="{8E61E68A-2825-4F96-898C-53686A75EA7C}"/>
              </a:ext>
            </a:extLst>
          </p:cNvPr>
          <p:cNvSpPr/>
          <p:nvPr/>
        </p:nvSpPr>
        <p:spPr>
          <a:xfrm>
            <a:off x="571472" y="3929066"/>
            <a:ext cx="83128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1600" b="1" dirty="0"/>
              <a:t>Antes:</a:t>
            </a:r>
          </a:p>
          <a:p>
            <a:r>
              <a:rPr lang="es-EC" sz="1600" dirty="0"/>
              <a:t>Como la fecha asignada para realizar la presentación pública del informe de Rendición de Cuentas es el </a:t>
            </a:r>
            <a:r>
              <a:rPr lang="es-EC" sz="1600" dirty="0" smtClean="0"/>
              <a:t>16 </a:t>
            </a:r>
            <a:r>
              <a:rPr lang="es-EC" sz="1600" dirty="0"/>
              <a:t>de </a:t>
            </a:r>
            <a:r>
              <a:rPr lang="es-EC" sz="1600" dirty="0" smtClean="0"/>
              <a:t>Marzo </a:t>
            </a:r>
            <a:r>
              <a:rPr lang="es-EC" sz="1600" dirty="0"/>
              <a:t>de </a:t>
            </a:r>
            <a:r>
              <a:rPr lang="es-EC" sz="1600" dirty="0" smtClean="0"/>
              <a:t>2020. </a:t>
            </a:r>
            <a:r>
              <a:rPr lang="es-EC" sz="1600" dirty="0"/>
              <a:t>Del </a:t>
            </a:r>
            <a:r>
              <a:rPr lang="es-EC" sz="1600" dirty="0" smtClean="0"/>
              <a:t>10 </a:t>
            </a:r>
            <a:r>
              <a:rPr lang="es-EC" sz="1600" dirty="0"/>
              <a:t>al </a:t>
            </a:r>
            <a:r>
              <a:rPr lang="es-EC" sz="1600" dirty="0" smtClean="0"/>
              <a:t>16 </a:t>
            </a:r>
            <a:r>
              <a:rPr lang="es-EC" sz="1600" dirty="0"/>
              <a:t>de </a:t>
            </a:r>
            <a:r>
              <a:rPr lang="es-EC" sz="1600" dirty="0" smtClean="0"/>
              <a:t>Marzo </a:t>
            </a:r>
            <a:r>
              <a:rPr lang="es-EC" sz="1600" dirty="0"/>
              <a:t>de </a:t>
            </a:r>
            <a:r>
              <a:rPr lang="es-EC" sz="1600" dirty="0" smtClean="0"/>
              <a:t>2020, </a:t>
            </a:r>
            <a:r>
              <a:rPr lang="es-EC" sz="1600" dirty="0"/>
              <a:t>la Gobernadora de Chimborazo y Jefe Político del cantón Riobamba realizarán agenda de medios, con el fin de informar e invitar a la ciudadanía al evento.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6858272"/>
          </a:xfrm>
          <a:prstGeom prst="rect">
            <a:avLst/>
          </a:prstGeom>
        </p:spPr>
      </p:pic>
      <p:pic>
        <p:nvPicPr>
          <p:cNvPr id="7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8" name="TextBox 20"/>
          <p:cNvSpPr txBox="1"/>
          <p:nvPr/>
        </p:nvSpPr>
        <p:spPr>
          <a:xfrm>
            <a:off x="-357254" y="357166"/>
            <a:ext cx="95012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9" name="Rectángulo 5">
            <a:extLst>
              <a:ext uri="{FF2B5EF4-FFF2-40B4-BE49-F238E27FC236}">
                <a16:creationId xmlns="" xmlns:a16="http://schemas.microsoft.com/office/drawing/2014/main" id="{6DAE904D-AC66-452B-929E-08ED69622084}"/>
              </a:ext>
            </a:extLst>
          </p:cNvPr>
          <p:cNvSpPr/>
          <p:nvPr/>
        </p:nvSpPr>
        <p:spPr>
          <a:xfrm>
            <a:off x="1357290" y="1928802"/>
            <a:ext cx="96002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2000" dirty="0">
                <a:solidFill>
                  <a:schemeClr val="accent1">
                    <a:lumMod val="75000"/>
                  </a:schemeClr>
                </a:solidFill>
              </a:rPr>
              <a:t>Difusión del Informe de Rendición de Cuentas</a:t>
            </a:r>
          </a:p>
        </p:txBody>
      </p:sp>
      <p:sp>
        <p:nvSpPr>
          <p:cNvPr id="10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741225" y="1285860"/>
            <a:ext cx="81170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2: DELIBERACIÓN PÚBLICA Y EVALUACIÓN CIUDADANA DEL INFORME DE RENDICIÓN DE CUENTAS</a:t>
            </a:r>
          </a:p>
        </p:txBody>
      </p:sp>
      <p:sp>
        <p:nvSpPr>
          <p:cNvPr id="11" name="Rectángulo 6">
            <a:extLst>
              <a:ext uri="{FF2B5EF4-FFF2-40B4-BE49-F238E27FC236}">
                <a16:creationId xmlns="" xmlns:a16="http://schemas.microsoft.com/office/drawing/2014/main" id="{709E82E2-788C-4C12-872E-98F21860058D}"/>
              </a:ext>
            </a:extLst>
          </p:cNvPr>
          <p:cNvSpPr/>
          <p:nvPr/>
        </p:nvSpPr>
        <p:spPr>
          <a:xfrm>
            <a:off x="500034" y="2571744"/>
            <a:ext cx="7445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sz="1600" dirty="0"/>
              <a:t>Además, se difundirá la invitación en las redes sociales de la Institución (Twitter, Facebook y WhatsApp) y redes sociales personales de Jefes y Tenientes Políticos, Intendencia y Comisarias para activarnos con el HT </a:t>
            </a:r>
            <a:r>
              <a:rPr lang="es-EC" sz="1600" b="1" dirty="0"/>
              <a:t>#</a:t>
            </a:r>
            <a:r>
              <a:rPr lang="es-EC" sz="1600" b="1" dirty="0" smtClean="0"/>
              <a:t>RendiciónDeCuentas2019</a:t>
            </a:r>
            <a:endParaRPr lang="es-EC" sz="1600" b="1" dirty="0"/>
          </a:p>
        </p:txBody>
      </p:sp>
      <p:sp>
        <p:nvSpPr>
          <p:cNvPr id="12" name="Rectángulo 8">
            <a:extLst>
              <a:ext uri="{FF2B5EF4-FFF2-40B4-BE49-F238E27FC236}">
                <a16:creationId xmlns="" xmlns:a16="http://schemas.microsoft.com/office/drawing/2014/main" id="{0803112D-E7E5-470D-9DB0-10ABF6B6CFC8}"/>
              </a:ext>
            </a:extLst>
          </p:cNvPr>
          <p:cNvSpPr/>
          <p:nvPr/>
        </p:nvSpPr>
        <p:spPr>
          <a:xfrm>
            <a:off x="500034" y="3357562"/>
            <a:ext cx="77832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C" sz="1600" b="1" dirty="0"/>
              <a:t>Durante: </a:t>
            </a:r>
          </a:p>
          <a:p>
            <a:pPr algn="just"/>
            <a:r>
              <a:rPr lang="es-EC" sz="1600" dirty="0"/>
              <a:t>Mientras se realiza el evento se va a twittear desde la cuenta de la Gobernación </a:t>
            </a:r>
            <a:r>
              <a:rPr lang="es-EC" sz="1600" b="1" dirty="0"/>
              <a:t>@GoberChimborazo </a:t>
            </a:r>
            <a:r>
              <a:rPr lang="es-EC" sz="1600" dirty="0"/>
              <a:t>y la cuenta de Facebook: </a:t>
            </a:r>
            <a:r>
              <a:rPr lang="es-EC" sz="1600" b="1" dirty="0"/>
              <a:t>Gobernación de Chimborazo </a:t>
            </a:r>
            <a:r>
              <a:rPr lang="es-EC" sz="1600" dirty="0"/>
              <a:t>que es manejada por la Unidad de Comunicación, con el fin replicar a cada una de las cuentas. </a:t>
            </a:r>
          </a:p>
          <a:p>
            <a:pPr algn="just"/>
            <a:endParaRPr lang="es-EC" sz="1600" dirty="0"/>
          </a:p>
          <a:p>
            <a:pPr algn="just"/>
            <a:r>
              <a:rPr lang="es-EC" sz="1600" dirty="0"/>
              <a:t>Se espera contar con la presencia y cobertura de varios medios de comunicación de la ciudad.</a:t>
            </a:r>
          </a:p>
          <a:p>
            <a:pPr algn="just"/>
            <a:endParaRPr lang="es-EC" sz="1600" dirty="0"/>
          </a:p>
          <a:p>
            <a:pPr algn="just"/>
            <a:r>
              <a:rPr lang="es-EC" sz="1600" b="1" dirty="0"/>
              <a:t>Después:</a:t>
            </a:r>
          </a:p>
          <a:p>
            <a:pPr algn="just"/>
            <a:r>
              <a:rPr lang="es-EC" sz="1600" dirty="0"/>
              <a:t>Al finalizar el evento, se realizará un boletín de prensa a todos los medios de comunicación de la provincia a través del correo de la Unidad de Comunicación </a:t>
            </a:r>
            <a:r>
              <a:rPr lang="es-EC" sz="1600" b="1" dirty="0"/>
              <a:t>goberchimborazo@gail.com.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277</Words>
  <Application>Microsoft Office PowerPoint</Application>
  <PresentationFormat>Presentación en pantalla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isdama</dc:creator>
  <cp:lastModifiedBy>isdama</cp:lastModifiedBy>
  <cp:revision>3</cp:revision>
  <dcterms:created xsi:type="dcterms:W3CDTF">2020-09-14T14:00:40Z</dcterms:created>
  <dcterms:modified xsi:type="dcterms:W3CDTF">2020-09-14T18:43:27Z</dcterms:modified>
</cp:coreProperties>
</file>