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88776-2A68-477C-B787-AA3650F39DC2}" type="datetimeFigureOut">
              <a:rPr lang="es-EC" smtClean="0"/>
              <a:t>11/09/2020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3DBD5-9745-4E8A-83D0-60292C537912}" type="slidenum">
              <a:rPr lang="es-EC" smtClean="0"/>
              <a:t>‹Nº›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4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"/>
            <a:ext cx="12179300" cy="6858000"/>
          </a:xfrm>
          <a:prstGeom prst="rect">
            <a:avLst/>
          </a:prstGeom>
        </p:spPr>
      </p:pic>
      <p:pic>
        <p:nvPicPr>
          <p:cNvPr id="5" name="Imagen 2">
            <a:extLst>
              <a:ext uri="{FF2B5EF4-FFF2-40B4-BE49-F238E27FC236}">
                <a16:creationId xmlns="" xmlns:a16="http://schemas.microsoft.com/office/drawing/2014/main" id="{F554E87E-65BC-4341-AE8D-922D96FC9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34" y="149705"/>
            <a:ext cx="3444247" cy="752858"/>
          </a:xfrm>
          <a:prstGeom prst="rect">
            <a:avLst/>
          </a:prstGeom>
        </p:spPr>
      </p:pic>
      <p:sp>
        <p:nvSpPr>
          <p:cNvPr id="7" name="TextBox 20"/>
          <p:cNvSpPr txBox="1"/>
          <p:nvPr/>
        </p:nvSpPr>
        <p:spPr>
          <a:xfrm>
            <a:off x="454024" y="379343"/>
            <a:ext cx="1127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Rendición de cuentas </a:t>
            </a:r>
            <a:r>
              <a:rPr lang="es-E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  <a:ea typeface="Helvetica Neue" charset="0"/>
                <a:cs typeface="Helvetica Neue" charset="0"/>
              </a:rPr>
              <a:t>2019</a:t>
            </a:r>
            <a:endParaRPr lang="es-ES" sz="2400" b="1" dirty="0">
              <a:solidFill>
                <a:schemeClr val="tx1">
                  <a:lumMod val="65000"/>
                  <a:lumOff val="35000"/>
                </a:schemeClr>
              </a:solidFill>
              <a:latin typeface="Helvetica Neue" charset="0"/>
              <a:ea typeface="Helvetica Neue" charset="0"/>
              <a:cs typeface="Helvetica Neue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="" xmlns:a16="http://schemas.microsoft.com/office/drawing/2014/main" id="{402DC0B1-3F69-4F11-BCBA-B2BB953219AB}"/>
              </a:ext>
            </a:extLst>
          </p:cNvPr>
          <p:cNvSpPr/>
          <p:nvPr/>
        </p:nvSpPr>
        <p:spPr>
          <a:xfrm>
            <a:off x="1165295" y="1321088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C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Neue" charset="0"/>
              </a:rPr>
              <a:t>FASE 1: ELABORACIÓN DEL INFORME DE RENDICIÓN DE CUENTAS</a:t>
            </a:r>
          </a:p>
        </p:txBody>
      </p:sp>
      <p:sp>
        <p:nvSpPr>
          <p:cNvPr id="9" name="Rectángulo 6">
            <a:extLst>
              <a:ext uri="{FF2B5EF4-FFF2-40B4-BE49-F238E27FC236}">
                <a16:creationId xmlns="" xmlns:a16="http://schemas.microsoft.com/office/drawing/2014/main" id="{9C4A92C6-2E2E-4301-9A7F-F47980452AFC}"/>
              </a:ext>
            </a:extLst>
          </p:cNvPr>
          <p:cNvSpPr/>
          <p:nvPr/>
        </p:nvSpPr>
        <p:spPr>
          <a:xfrm>
            <a:off x="621956" y="2201279"/>
            <a:ext cx="1070954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EC" dirty="0"/>
              <a:t>Levantamiento de la información: las unidades deberán entregar el informe anual hasta el </a:t>
            </a:r>
            <a:r>
              <a:rPr lang="es-EC" dirty="0" smtClean="0"/>
              <a:t>14 </a:t>
            </a:r>
            <a:r>
              <a:rPr lang="es-EC" dirty="0"/>
              <a:t>de </a:t>
            </a:r>
            <a:r>
              <a:rPr lang="es-EC" dirty="0" smtClean="0"/>
              <a:t> Febrero 2020, </a:t>
            </a:r>
            <a:r>
              <a:rPr lang="es-EC" dirty="0"/>
              <a:t>de las actividades realizadas durante el ejercicio fiscal comprendido entre el 1 de enero y el 31 de diciembre del </a:t>
            </a:r>
            <a:r>
              <a:rPr lang="es-EC" dirty="0" smtClean="0"/>
              <a:t>2019.</a:t>
            </a:r>
            <a:endParaRPr lang="es-EC" dirty="0"/>
          </a:p>
          <a:p>
            <a:pPr marL="342900" indent="-342900" algn="just">
              <a:buFont typeface="+mj-lt"/>
              <a:buAutoNum type="arabicPeriod"/>
            </a:pPr>
            <a:endParaRPr lang="es-EC" dirty="0"/>
          </a:p>
          <a:p>
            <a:pPr marL="342900" indent="-342900" algn="just">
              <a:buFont typeface="+mj-lt"/>
              <a:buAutoNum type="arabicPeriod"/>
            </a:pPr>
            <a:r>
              <a:rPr lang="es-EC" dirty="0"/>
              <a:t>Consolidación de la información y resultados cuantitativos de la evaluación, revisión de los medios de verificación que sustenten los resultados de la gestión de: Jefaturas y Tenencias Políticas, Intendencias y Comisarías</a:t>
            </a:r>
            <a:r>
              <a:rPr lang="es-EC" dirty="0" smtClean="0"/>
              <a:t>, Seguridad Ciudadana, Talento Humano, </a:t>
            </a:r>
            <a:r>
              <a:rPr lang="es-EC" dirty="0"/>
              <a:t>Planificación, Comunicación, Administrativo Financiero, Jurídico, Seguridad y Despacho, para proceder con la redacción del informe</a:t>
            </a:r>
          </a:p>
          <a:p>
            <a:pPr marL="342900" indent="-342900" algn="just">
              <a:buFont typeface="+mj-lt"/>
              <a:buAutoNum type="arabicPeriod"/>
            </a:pPr>
            <a:endParaRPr lang="es-EC" dirty="0"/>
          </a:p>
          <a:p>
            <a:pPr marL="342900" indent="-342900" algn="just">
              <a:buFont typeface="+mj-lt"/>
              <a:buAutoNum type="arabicPeriod"/>
            </a:pPr>
            <a:r>
              <a:rPr lang="es-EC" dirty="0"/>
              <a:t>Reunión de trabajo para la revisión, correcciones y modificaciones de la presentación </a:t>
            </a:r>
            <a:r>
              <a:rPr lang="es-EC" sz="1400" dirty="0" smtClean="0"/>
              <a:t>(23 </a:t>
            </a:r>
            <a:r>
              <a:rPr lang="es-EC" sz="1400" dirty="0"/>
              <a:t>de febrero </a:t>
            </a:r>
            <a:r>
              <a:rPr lang="es-EC" sz="1400" dirty="0" smtClean="0"/>
              <a:t>2020).</a:t>
            </a:r>
            <a:endParaRPr lang="es-EC" sz="1400" dirty="0"/>
          </a:p>
          <a:p>
            <a:pPr marL="342900" indent="-342900" algn="just">
              <a:buFont typeface="+mj-lt"/>
              <a:buAutoNum type="arabicPeriod"/>
            </a:pPr>
            <a:endParaRPr lang="es-EC" dirty="0"/>
          </a:p>
          <a:p>
            <a:pPr marL="342900" indent="-342900" algn="just">
              <a:buFont typeface="+mj-lt"/>
              <a:buAutoNum type="arabicPeriod"/>
            </a:pPr>
            <a:r>
              <a:rPr lang="es-EC" dirty="0"/>
              <a:t>Revisión final y aprobación </a:t>
            </a:r>
            <a:r>
              <a:rPr lang="es-EC" sz="1400" dirty="0"/>
              <a:t>(</a:t>
            </a:r>
            <a:r>
              <a:rPr lang="es-EC" sz="1400" dirty="0" smtClean="0"/>
              <a:t>28 </a:t>
            </a:r>
            <a:r>
              <a:rPr lang="es-EC" sz="1400" dirty="0"/>
              <a:t>de febrero </a:t>
            </a:r>
            <a:r>
              <a:rPr lang="es-EC" sz="1400" dirty="0" smtClean="0"/>
              <a:t>2020).</a:t>
            </a:r>
            <a:endParaRPr lang="es-EC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145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isdama</dc:creator>
  <cp:lastModifiedBy>isdama</cp:lastModifiedBy>
  <cp:revision>1</cp:revision>
  <dcterms:created xsi:type="dcterms:W3CDTF">2020-09-11T16:56:49Z</dcterms:created>
  <dcterms:modified xsi:type="dcterms:W3CDTF">2020-09-11T16:59:47Z</dcterms:modified>
</cp:coreProperties>
</file>