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AF4F-CF32-4CD7-92D1-967606142231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CF068-A111-4468-9C3D-3397D80709D4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AF4F-CF32-4CD7-92D1-967606142231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CF068-A111-4468-9C3D-3397D80709D4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AF4F-CF32-4CD7-92D1-967606142231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CF068-A111-4468-9C3D-3397D80709D4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AF4F-CF32-4CD7-92D1-967606142231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CF068-A111-4468-9C3D-3397D80709D4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AF4F-CF32-4CD7-92D1-967606142231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CF068-A111-4468-9C3D-3397D80709D4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AF4F-CF32-4CD7-92D1-967606142231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CF068-A111-4468-9C3D-3397D80709D4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AF4F-CF32-4CD7-92D1-967606142231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CF068-A111-4468-9C3D-3397D80709D4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AF4F-CF32-4CD7-92D1-967606142231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CF068-A111-4468-9C3D-3397D80709D4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AF4F-CF32-4CD7-92D1-967606142231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CF068-A111-4468-9C3D-3397D80709D4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AF4F-CF32-4CD7-92D1-967606142231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CF068-A111-4468-9C3D-3397D80709D4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AF4F-CF32-4CD7-92D1-967606142231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CF068-A111-4468-9C3D-3397D80709D4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6AF4F-CF32-4CD7-92D1-967606142231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CF068-A111-4468-9C3D-3397D80709D4}" type="slidenum">
              <a:rPr lang="es-EC" smtClean="0"/>
              <a:t>‹Nº›</a:t>
            </a:fld>
            <a:endParaRPr lang="es-EC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Imagen 2">
            <a:extLst>
              <a:ext uri="{FF2B5EF4-FFF2-40B4-BE49-F238E27FC236}">
                <a16:creationId xmlns:a16="http://schemas.microsoft.com/office/drawing/2014/main" xmlns="" id="{F554E87E-65BC-4341-AE8D-922D96FC9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34" y="149705"/>
            <a:ext cx="3444247" cy="752858"/>
          </a:xfrm>
          <a:prstGeom prst="rect">
            <a:avLst/>
          </a:prstGeom>
        </p:spPr>
      </p:pic>
      <p:sp>
        <p:nvSpPr>
          <p:cNvPr id="6" name="TextBox 20"/>
          <p:cNvSpPr txBox="1"/>
          <p:nvPr/>
        </p:nvSpPr>
        <p:spPr>
          <a:xfrm>
            <a:off x="2919419" y="428604"/>
            <a:ext cx="6224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Rendición de cuentas </a:t>
            </a:r>
            <a:r>
              <a:rPr lang="es-E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2019</a:t>
            </a:r>
            <a:endParaRPr lang="es-ES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7" name="Rectángulo 7">
            <a:extLst>
              <a:ext uri="{FF2B5EF4-FFF2-40B4-BE49-F238E27FC236}">
                <a16:creationId xmlns:a16="http://schemas.microsoft.com/office/drawing/2014/main" xmlns="" id="{402DC0B1-3F69-4F11-BCBA-B2BB953219AB}"/>
              </a:ext>
            </a:extLst>
          </p:cNvPr>
          <p:cNvSpPr/>
          <p:nvPr/>
        </p:nvSpPr>
        <p:spPr>
          <a:xfrm>
            <a:off x="741225" y="1357298"/>
            <a:ext cx="8402775" cy="7024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C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FASE 2: DELIBERACIÓN PÚBLICA Y EVALUACIÓN CIUDADANA DEL INFORME DE RENDICIÓN DE CUENTAS</a:t>
            </a:r>
          </a:p>
        </p:txBody>
      </p:sp>
      <p:sp>
        <p:nvSpPr>
          <p:cNvPr id="8" name="Rectángulo 14">
            <a:extLst>
              <a:ext uri="{FF2B5EF4-FFF2-40B4-BE49-F238E27FC236}">
                <a16:creationId xmlns:a16="http://schemas.microsoft.com/office/drawing/2014/main" xmlns="" id="{40BCDFA2-49A7-4166-92AE-689276612906}"/>
              </a:ext>
            </a:extLst>
          </p:cNvPr>
          <p:cNvSpPr/>
          <p:nvPr/>
        </p:nvSpPr>
        <p:spPr>
          <a:xfrm>
            <a:off x="1935493" y="2237015"/>
            <a:ext cx="2266839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C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Lista </a:t>
            </a:r>
            <a:r>
              <a:rPr lang="es-EC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</a:t>
            </a:r>
            <a:r>
              <a:rPr lang="es-EC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participantes</a:t>
            </a:r>
            <a:endParaRPr lang="es-EC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15">
            <a:extLst>
              <a:ext uri="{FF2B5EF4-FFF2-40B4-BE49-F238E27FC236}">
                <a16:creationId xmlns:a16="http://schemas.microsoft.com/office/drawing/2014/main" xmlns="" id="{1DC44D09-E8AC-4EA9-868E-5A54AEE2D78B}"/>
              </a:ext>
            </a:extLst>
          </p:cNvPr>
          <p:cNvSpPr/>
          <p:nvPr/>
        </p:nvSpPr>
        <p:spPr>
          <a:xfrm>
            <a:off x="714348" y="2643182"/>
            <a:ext cx="66247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Prefecto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Alcaldes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Asambleístas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Representante del CONAGOPARE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Representantes del Ejecutivo Desconcentrado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Representantes de la Sociedad Civil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Representantes de SENPLADES, CPCCS, CNE, Fiscalía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Representantes de las Empresas Privadas y Cámaras de Comercio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Jefes y Tenientes Políticos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Comisarios e Intendencia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Servidores de la Gobernación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/>
              <a:t>Ciudadanía en general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68</Words>
  <Application>Microsoft Office PowerPoint</Application>
  <PresentationFormat>Presentación en pantalla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isdama</dc:creator>
  <cp:lastModifiedBy>isdama</cp:lastModifiedBy>
  <cp:revision>1</cp:revision>
  <dcterms:created xsi:type="dcterms:W3CDTF">2020-09-14T14:30:13Z</dcterms:created>
  <dcterms:modified xsi:type="dcterms:W3CDTF">2020-09-14T14:33:17Z</dcterms:modified>
</cp:coreProperties>
</file>