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AB8DE-3548-4880-B743-7D5C48BCE9C0}" type="datetimeFigureOut">
              <a:rPr lang="es-EC" smtClean="0"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2CB88-DA85-4970-9FEA-841B0793D1FC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72"/>
            <a:ext cx="9144000" cy="6858272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:a16="http://schemas.microsoft.com/office/drawing/2014/main" xmlns="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7" name="TextBox 20"/>
          <p:cNvSpPr txBox="1"/>
          <p:nvPr/>
        </p:nvSpPr>
        <p:spPr>
          <a:xfrm>
            <a:off x="1562097" y="357166"/>
            <a:ext cx="758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ángulo 6">
            <a:extLst>
              <a:ext uri="{FF2B5EF4-FFF2-40B4-BE49-F238E27FC236}">
                <a16:creationId xmlns:a16="http://schemas.microsoft.com/office/drawing/2014/main" xmlns="" id="{D1398595-BAE8-4C31-97E6-B8FB050A71B3}"/>
              </a:ext>
            </a:extLst>
          </p:cNvPr>
          <p:cNvSpPr/>
          <p:nvPr/>
        </p:nvSpPr>
        <p:spPr>
          <a:xfrm>
            <a:off x="1214414" y="1571612"/>
            <a:ext cx="69120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dirty="0" smtClean="0"/>
              <a:t>RESOLUCION No  CPCCS-PLE-SG-042-2020- 251 DE 15 /07 /2020</a:t>
            </a:r>
            <a:endParaRPr lang="es-EC" dirty="0"/>
          </a:p>
        </p:txBody>
      </p:sp>
      <p:sp>
        <p:nvSpPr>
          <p:cNvPr id="9" name="Rectángulo 6">
            <a:extLst>
              <a:ext uri="{FF2B5EF4-FFF2-40B4-BE49-F238E27FC236}">
                <a16:creationId xmlns:a16="http://schemas.microsoft.com/office/drawing/2014/main" xmlns="" id="{D1398595-BAE8-4C31-97E6-B8FB050A71B3}"/>
              </a:ext>
            </a:extLst>
          </p:cNvPr>
          <p:cNvSpPr/>
          <p:nvPr/>
        </p:nvSpPr>
        <p:spPr>
          <a:xfrm>
            <a:off x="1285852" y="2143116"/>
            <a:ext cx="69120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dirty="0" smtClean="0"/>
              <a:t>En consideración que la Rendición de cuentas de la Gobernación de Chimborazo cumplió las fases 0, 1, y la 2 en los plazos establecidos para el efecto y cuya audiencia Pública estaba considerada para el día lunes 16 de Marzo del 2020 a las 10h00. y como consta en las fases anteriores. .- la que se suspendió por la vigencia del estado de emergencia sanitaria que vive el país hasta el momento.</a:t>
            </a:r>
          </a:p>
          <a:p>
            <a:pPr algn="just"/>
            <a:endParaRPr lang="es-EC" dirty="0"/>
          </a:p>
          <a:p>
            <a:pPr algn="just"/>
            <a:r>
              <a:rPr lang="es-EC" dirty="0" smtClean="0"/>
              <a:t>Con está nueva resolución se retoma la Audiencia Pública de acuerdo con el instructivo emitido para el efecto publicando nueva fecha de Evento. </a:t>
            </a:r>
            <a:endParaRPr lang="es-EC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72"/>
            <a:ext cx="9144000" cy="6858272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:a16="http://schemas.microsoft.com/office/drawing/2014/main" xmlns="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6" name="TextBox 20"/>
          <p:cNvSpPr txBox="1"/>
          <p:nvPr/>
        </p:nvSpPr>
        <p:spPr>
          <a:xfrm>
            <a:off x="1562097" y="357166"/>
            <a:ext cx="7581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D1398595-BAE8-4C31-97E6-B8FB050A71B3}"/>
              </a:ext>
            </a:extLst>
          </p:cNvPr>
          <p:cNvSpPr/>
          <p:nvPr/>
        </p:nvSpPr>
        <p:spPr>
          <a:xfrm>
            <a:off x="1285852" y="2143116"/>
            <a:ext cx="69120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dirty="0" smtClean="0"/>
              <a:t>FECHA: Viernes 04  de Septiembre del 2020</a:t>
            </a:r>
          </a:p>
          <a:p>
            <a:pPr algn="just"/>
            <a:r>
              <a:rPr lang="es-EC" dirty="0" smtClean="0"/>
              <a:t>LUGAR:  Auditorio Rufo </a:t>
            </a:r>
            <a:r>
              <a:rPr lang="es-EC" dirty="0" err="1" smtClean="0"/>
              <a:t>Didonato</a:t>
            </a:r>
            <a:r>
              <a:rPr lang="es-EC" dirty="0" smtClean="0"/>
              <a:t> Gobernación de Chimborazo</a:t>
            </a:r>
          </a:p>
          <a:p>
            <a:pPr algn="just"/>
            <a:r>
              <a:rPr lang="es-EC" dirty="0"/>
              <a:t> </a:t>
            </a:r>
            <a:r>
              <a:rPr lang="es-EC" dirty="0" smtClean="0"/>
              <a:t>              </a:t>
            </a:r>
            <a:r>
              <a:rPr lang="es-EC" dirty="0" err="1" smtClean="0"/>
              <a:t>Facebook</a:t>
            </a:r>
            <a:r>
              <a:rPr lang="es-EC" dirty="0" smtClean="0"/>
              <a:t> </a:t>
            </a:r>
            <a:r>
              <a:rPr lang="es-EC" dirty="0" err="1" smtClean="0"/>
              <a:t>live</a:t>
            </a:r>
            <a:r>
              <a:rPr lang="es-EC" dirty="0" smtClean="0"/>
              <a:t>.</a:t>
            </a:r>
          </a:p>
          <a:p>
            <a:pPr algn="just"/>
            <a:endParaRPr lang="es-EC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139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isdama</dc:creator>
  <cp:lastModifiedBy>isdama</cp:lastModifiedBy>
  <cp:revision>11</cp:revision>
  <dcterms:created xsi:type="dcterms:W3CDTF">2020-09-14T14:33:31Z</dcterms:created>
  <dcterms:modified xsi:type="dcterms:W3CDTF">2020-09-14T16:17:03Z</dcterms:modified>
</cp:coreProperties>
</file>