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0C3B0-6753-4278-91E2-DBEFE61ED86D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F148-28CE-4546-8F6E-73E16C7D3A5D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6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7" name="Rectángulo 4">
            <a:extLst>
              <a:ext uri="{FF2B5EF4-FFF2-40B4-BE49-F238E27FC236}">
                <a16:creationId xmlns="" xmlns:a16="http://schemas.microsoft.com/office/drawing/2014/main" id="{7D496A95-789E-4DAE-B4F3-27DA7DAE71B5}"/>
              </a:ext>
            </a:extLst>
          </p:cNvPr>
          <p:cNvSpPr/>
          <p:nvPr/>
        </p:nvSpPr>
        <p:spPr>
          <a:xfrm>
            <a:off x="1001375" y="1005564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0: ORGANIZACIÓN INTERNA INSTITUCIONAL </a:t>
            </a:r>
          </a:p>
        </p:txBody>
      </p:sp>
      <p:sp>
        <p:nvSpPr>
          <p:cNvPr id="8" name="Rectángulo 5">
            <a:extLst>
              <a:ext uri="{FF2B5EF4-FFF2-40B4-BE49-F238E27FC236}">
                <a16:creationId xmlns="" xmlns:a16="http://schemas.microsoft.com/office/drawing/2014/main" id="{5F040D9B-B046-431C-84DA-BDADC561E820}"/>
              </a:ext>
            </a:extLst>
          </p:cNvPr>
          <p:cNvSpPr/>
          <p:nvPr/>
        </p:nvSpPr>
        <p:spPr>
          <a:xfrm>
            <a:off x="1510398" y="1405674"/>
            <a:ext cx="5040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b="1" dirty="0">
                <a:solidFill>
                  <a:srgbClr val="000000"/>
                </a:solidFill>
                <a:latin typeface="Calibri" panose="020F0502020204030204" pitchFamily="34" charset="0"/>
              </a:rPr>
              <a:t>Conformación del Equipo de Rendición de Cuentas: </a:t>
            </a:r>
            <a:endParaRPr lang="es-EC" dirty="0"/>
          </a:p>
        </p:txBody>
      </p:sp>
      <p:sp>
        <p:nvSpPr>
          <p:cNvPr id="9" name="Rectángulo 7">
            <a:extLst>
              <a:ext uri="{FF2B5EF4-FFF2-40B4-BE49-F238E27FC236}">
                <a16:creationId xmlns="" xmlns:a16="http://schemas.microsoft.com/office/drawing/2014/main" id="{220D55CE-4BE9-4160-A80B-E3B42EF9A86B}"/>
              </a:ext>
            </a:extLst>
          </p:cNvPr>
          <p:cNvSpPr/>
          <p:nvPr/>
        </p:nvSpPr>
        <p:spPr>
          <a:xfrm>
            <a:off x="1170763" y="1775006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altLang="es-EC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Delegación conformada y notificada mediante MEMORANDO DE OFICINA, de fecha </a:t>
            </a:r>
            <a:r>
              <a:rPr lang="es-EC" altLang="es-EC" sz="14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04 </a:t>
            </a:r>
            <a:r>
              <a:rPr lang="es-EC" altLang="es-EC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C" altLang="es-EC" sz="14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Febrero 2020</a:t>
            </a:r>
            <a:endParaRPr lang="es-EC" sz="1400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227433" y="2298226"/>
          <a:ext cx="3568700" cy="4133850"/>
        </p:xfrm>
        <a:graphic>
          <a:graphicData uri="http://schemas.openxmlformats.org/drawingml/2006/table">
            <a:tbl>
              <a:tblPr/>
              <a:tblGrid>
                <a:gridCol w="1266190"/>
                <a:gridCol w="2302510"/>
              </a:tblGrid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UNIDAD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RESPONSABLES ASIGNADOS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DESPACHO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Sra.Luisa Loza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PLANIFICACIÓN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Alina Aulla Arguello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COMUNICACIÓN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Lic. Rafaela Najera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SISTEMAS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Luis Salas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JURIDICO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Ab. Francisco Llerena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TICS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Luis Salas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ADMINISTRATIVO - FINANCIERO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Mónica Ramos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TALENTO HUMANO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Lic. Claudia Castro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JEFATURA POLICITA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Ab. Francisco Guerrero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INTENDENCIA GENERAL DE POLICIA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Dr. Germánico Guerrero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92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isdama</dc:creator>
  <cp:lastModifiedBy>isdama</cp:lastModifiedBy>
  <cp:revision>1</cp:revision>
  <dcterms:created xsi:type="dcterms:W3CDTF">2020-09-11T16:51:21Z</dcterms:created>
  <dcterms:modified xsi:type="dcterms:W3CDTF">2020-09-11T16:56:41Z</dcterms:modified>
</cp:coreProperties>
</file>